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33"/>
  </p:notesMasterIdLst>
  <p:sldIdLst>
    <p:sldId id="256" r:id="rId4"/>
    <p:sldId id="257" r:id="rId5"/>
    <p:sldId id="285" r:id="rId6"/>
    <p:sldId id="282" r:id="rId7"/>
    <p:sldId id="258" r:id="rId8"/>
    <p:sldId id="259" r:id="rId9"/>
    <p:sldId id="260" r:id="rId10"/>
    <p:sldId id="281" r:id="rId11"/>
    <p:sldId id="284" r:id="rId12"/>
    <p:sldId id="261" r:id="rId13"/>
    <p:sldId id="262" r:id="rId14"/>
    <p:sldId id="263" r:id="rId15"/>
    <p:sldId id="265" r:id="rId16"/>
    <p:sldId id="266" r:id="rId17"/>
    <p:sldId id="267" r:id="rId18"/>
    <p:sldId id="264" r:id="rId19"/>
    <p:sldId id="268" r:id="rId20"/>
    <p:sldId id="269" r:id="rId21"/>
    <p:sldId id="270" r:id="rId22"/>
    <p:sldId id="272" r:id="rId23"/>
    <p:sldId id="273" r:id="rId24"/>
    <p:sldId id="283" r:id="rId25"/>
    <p:sldId id="286" r:id="rId26"/>
    <p:sldId id="274" r:id="rId27"/>
    <p:sldId id="276" r:id="rId28"/>
    <p:sldId id="277" r:id="rId29"/>
    <p:sldId id="278" r:id="rId30"/>
    <p:sldId id="279" r:id="rId31"/>
    <p:sldId id="280" r:id="rId32"/>
  </p:sldIdLst>
  <p:sldSz cx="18288000" cy="10287000"/>
  <p:notesSz cx="6797675" cy="9926638"/>
  <p:embeddedFontLst>
    <p:embeddedFont>
      <p:font typeface="Arial 1"/>
      <p:regular r:id="rId34"/>
    </p:embeddedFont>
    <p:embeddedFont>
      <p:font typeface="Arial 2"/>
      <p:regular r:id="rId35"/>
    </p:embeddedFont>
    <p:embeddedFont>
      <p:font typeface="Arial 3"/>
      <p:regular r:id="rId36"/>
    </p:embeddedFont>
    <p:embeddedFont>
      <p:font typeface="Calibri" panose="020F0502020204030204" pitchFamily="34" charset="0"/>
      <p:regular r:id="rId37"/>
      <p:bold r:id="rId38"/>
      <p:italic r:id="rId39"/>
      <p:boldItalic r:id="rId40"/>
    </p:embeddedFont>
    <p:embeddedFont>
      <p:font typeface="Open Sans Light"/>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C3430-C459-44BC-95EF-40B5CAF060D7}" v="1010" dt="2022-09-22T01:07:19.839"/>
    <p1510:client id="{9EA2B8E4-7C4D-402D-95DD-4B8AE27FD094}" v="203" dt="2022-09-21T21:07:07.841"/>
    <p1510:client id="{B49B74BC-8E69-4205-A80C-418B5BA34D1F}" vWet="2" dt="2022-09-21T02:17:38.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Geary" userId="S::alice.geary@southerndhb.govt.nz::23043f8f-6e9a-4fa4-bec9-7dfe72936f56" providerId="AD" clId="Web-{9EA2B8E4-7C4D-402D-95DD-4B8AE27FD094}"/>
    <pc:docChg chg="modSld">
      <pc:chgData name="Alice Geary" userId="S::alice.geary@southerndhb.govt.nz::23043f8f-6e9a-4fa4-bec9-7dfe72936f56" providerId="AD" clId="Web-{9EA2B8E4-7C4D-402D-95DD-4B8AE27FD094}" dt="2022-09-21T21:07:04.123" v="183"/>
      <pc:docMkLst>
        <pc:docMk/>
      </pc:docMkLst>
      <pc:sldChg chg="modSp">
        <pc:chgData name="Alice Geary" userId="S::alice.geary@southerndhb.govt.nz::23043f8f-6e9a-4fa4-bec9-7dfe72936f56" providerId="AD" clId="Web-{9EA2B8E4-7C4D-402D-95DD-4B8AE27FD094}" dt="2022-09-21T21:05:22.057" v="133" actId="14100"/>
        <pc:sldMkLst>
          <pc:docMk/>
          <pc:sldMk cId="0" sldId="257"/>
        </pc:sldMkLst>
        <pc:spChg chg="mod">
          <ac:chgData name="Alice Geary" userId="S::alice.geary@southerndhb.govt.nz::23043f8f-6e9a-4fa4-bec9-7dfe72936f56" providerId="AD" clId="Web-{9EA2B8E4-7C4D-402D-95DD-4B8AE27FD094}" dt="2022-09-21T21:05:22.057" v="133" actId="14100"/>
          <ac:spMkLst>
            <pc:docMk/>
            <pc:sldMk cId="0" sldId="257"/>
            <ac:spMk id="3" creationId="{00000000-0000-0000-0000-000000000000}"/>
          </ac:spMkLst>
        </pc:spChg>
      </pc:sldChg>
      <pc:sldChg chg="addSp delSp modSp modNotes">
        <pc:chgData name="Alice Geary" userId="S::alice.geary@southerndhb.govt.nz::23043f8f-6e9a-4fa4-bec9-7dfe72936f56" providerId="AD" clId="Web-{9EA2B8E4-7C4D-402D-95DD-4B8AE27FD094}" dt="2022-09-21T21:06:13.262" v="135"/>
        <pc:sldMkLst>
          <pc:docMk/>
          <pc:sldMk cId="0" sldId="261"/>
        </pc:sldMkLst>
        <pc:spChg chg="mod">
          <ac:chgData name="Alice Geary" userId="S::alice.geary@southerndhb.govt.nz::23043f8f-6e9a-4fa4-bec9-7dfe72936f56" providerId="AD" clId="Web-{9EA2B8E4-7C4D-402D-95DD-4B8AE27FD094}" dt="2022-09-21T20:52:37.756" v="30" actId="14100"/>
          <ac:spMkLst>
            <pc:docMk/>
            <pc:sldMk cId="0" sldId="261"/>
            <ac:spMk id="8" creationId="{00000000-0000-0000-0000-000000000000}"/>
          </ac:spMkLst>
        </pc:spChg>
        <pc:spChg chg="mod">
          <ac:chgData name="Alice Geary" userId="S::alice.geary@southerndhb.govt.nz::23043f8f-6e9a-4fa4-bec9-7dfe72936f56" providerId="AD" clId="Web-{9EA2B8E4-7C4D-402D-95DD-4B8AE27FD094}" dt="2022-09-21T20:55:09.166" v="42" actId="20577"/>
          <ac:spMkLst>
            <pc:docMk/>
            <pc:sldMk cId="0" sldId="261"/>
            <ac:spMk id="43" creationId="{00000000-0000-0000-0000-000000000000}"/>
          </ac:spMkLst>
        </pc:spChg>
        <pc:grpChg chg="del">
          <ac:chgData name="Alice Geary" userId="S::alice.geary@southerndhb.govt.nz::23043f8f-6e9a-4fa4-bec9-7dfe72936f56" providerId="AD" clId="Web-{9EA2B8E4-7C4D-402D-95DD-4B8AE27FD094}" dt="2022-09-21T20:55:10.822" v="43"/>
          <ac:grpSpMkLst>
            <pc:docMk/>
            <pc:sldMk cId="0" sldId="261"/>
            <ac:grpSpMk id="7" creationId="{00000000-0000-0000-0000-000000000000}"/>
          </ac:grpSpMkLst>
        </pc:grpChg>
        <pc:graphicFrameChg chg="mod modGraphic">
          <ac:chgData name="Alice Geary" userId="S::alice.geary@southerndhb.govt.nz::23043f8f-6e9a-4fa4-bec9-7dfe72936f56" providerId="AD" clId="Web-{9EA2B8E4-7C4D-402D-95DD-4B8AE27FD094}" dt="2022-09-21T21:01:39.348" v="120"/>
          <ac:graphicFrameMkLst>
            <pc:docMk/>
            <pc:sldMk cId="0" sldId="261"/>
            <ac:graphicFrameMk id="3" creationId="{00000000-0000-0000-0000-000000000000}"/>
          </ac:graphicFrameMkLst>
        </pc:graphicFrameChg>
        <pc:picChg chg="add mod">
          <ac:chgData name="Alice Geary" userId="S::alice.geary@southerndhb.govt.nz::23043f8f-6e9a-4fa4-bec9-7dfe72936f56" providerId="AD" clId="Web-{9EA2B8E4-7C4D-402D-95DD-4B8AE27FD094}" dt="2022-09-21T21:05:06.557" v="131" actId="1076"/>
          <ac:picMkLst>
            <pc:docMk/>
            <pc:sldMk cId="0" sldId="261"/>
            <ac:picMk id="44" creationId="{AD6CE0B7-1C57-77CE-A891-0440B5722BBB}"/>
          </ac:picMkLst>
        </pc:picChg>
      </pc:sldChg>
      <pc:sldChg chg="addSp delSp modSp">
        <pc:chgData name="Alice Geary" userId="S::alice.geary@southerndhb.govt.nz::23043f8f-6e9a-4fa4-bec9-7dfe72936f56" providerId="AD" clId="Web-{9EA2B8E4-7C4D-402D-95DD-4B8AE27FD094}" dt="2022-09-21T21:05:02.791" v="130" actId="1076"/>
        <pc:sldMkLst>
          <pc:docMk/>
          <pc:sldMk cId="0" sldId="262"/>
        </pc:sldMkLst>
        <pc:grpChg chg="del">
          <ac:chgData name="Alice Geary" userId="S::alice.geary@southerndhb.govt.nz::23043f8f-6e9a-4fa4-bec9-7dfe72936f56" providerId="AD" clId="Web-{9EA2B8E4-7C4D-402D-95DD-4B8AE27FD094}" dt="2022-09-21T20:57:59.014" v="56"/>
          <ac:grpSpMkLst>
            <pc:docMk/>
            <pc:sldMk cId="0" sldId="262"/>
            <ac:grpSpMk id="6" creationId="{00000000-0000-0000-0000-000000000000}"/>
          </ac:grpSpMkLst>
        </pc:grpChg>
        <pc:graphicFrameChg chg="mod modGraphic">
          <ac:chgData name="Alice Geary" userId="S::alice.geary@southerndhb.govt.nz::23043f8f-6e9a-4fa4-bec9-7dfe72936f56" providerId="AD" clId="Web-{9EA2B8E4-7C4D-402D-95DD-4B8AE27FD094}" dt="2022-09-21T21:01:34.442" v="119"/>
          <ac:graphicFrameMkLst>
            <pc:docMk/>
            <pc:sldMk cId="0" sldId="262"/>
            <ac:graphicFrameMk id="3" creationId="{00000000-0000-0000-0000-000000000000}"/>
          </ac:graphicFrameMkLst>
        </pc:graphicFrameChg>
        <pc:picChg chg="add mod">
          <ac:chgData name="Alice Geary" userId="S::alice.geary@southerndhb.govt.nz::23043f8f-6e9a-4fa4-bec9-7dfe72936f56" providerId="AD" clId="Web-{9EA2B8E4-7C4D-402D-95DD-4B8AE27FD094}" dt="2022-09-21T21:05:02.791" v="130" actId="1076"/>
          <ac:picMkLst>
            <pc:docMk/>
            <pc:sldMk cId="0" sldId="262"/>
            <ac:picMk id="43" creationId="{FB9FD188-FE90-AF92-E456-2142B9C0A6F2}"/>
          </ac:picMkLst>
        </pc:picChg>
      </pc:sldChg>
      <pc:sldChg chg="addSp delSp modSp">
        <pc:chgData name="Alice Geary" userId="S::alice.geary@southerndhb.govt.nz::23043f8f-6e9a-4fa4-bec9-7dfe72936f56" providerId="AD" clId="Web-{9EA2B8E4-7C4D-402D-95DD-4B8AE27FD094}" dt="2022-09-21T21:05:11.713" v="132" actId="1076"/>
        <pc:sldMkLst>
          <pc:docMk/>
          <pc:sldMk cId="0" sldId="263"/>
        </pc:sldMkLst>
        <pc:grpChg chg="del">
          <ac:chgData name="Alice Geary" userId="S::alice.geary@southerndhb.govt.nz::23043f8f-6e9a-4fa4-bec9-7dfe72936f56" providerId="AD" clId="Web-{9EA2B8E4-7C4D-402D-95DD-4B8AE27FD094}" dt="2022-09-21T20:59:55.064" v="113"/>
          <ac:grpSpMkLst>
            <pc:docMk/>
            <pc:sldMk cId="0" sldId="263"/>
            <ac:grpSpMk id="6" creationId="{00000000-0000-0000-0000-000000000000}"/>
          </ac:grpSpMkLst>
        </pc:grpChg>
        <pc:graphicFrameChg chg="mod modGraphic">
          <ac:chgData name="Alice Geary" userId="S::alice.geary@southerndhb.govt.nz::23043f8f-6e9a-4fa4-bec9-7dfe72936f56" providerId="AD" clId="Web-{9EA2B8E4-7C4D-402D-95DD-4B8AE27FD094}" dt="2022-09-21T21:01:26.114" v="118"/>
          <ac:graphicFrameMkLst>
            <pc:docMk/>
            <pc:sldMk cId="0" sldId="263"/>
            <ac:graphicFrameMk id="3" creationId="{00000000-0000-0000-0000-000000000000}"/>
          </ac:graphicFrameMkLst>
        </pc:graphicFrameChg>
        <pc:picChg chg="add mod">
          <ac:chgData name="Alice Geary" userId="S::alice.geary@southerndhb.govt.nz::23043f8f-6e9a-4fa4-bec9-7dfe72936f56" providerId="AD" clId="Web-{9EA2B8E4-7C4D-402D-95DD-4B8AE27FD094}" dt="2022-09-21T21:05:11.713" v="132" actId="1076"/>
          <ac:picMkLst>
            <pc:docMk/>
            <pc:sldMk cId="0" sldId="263"/>
            <ac:picMk id="43" creationId="{95912B15-C81C-7EB7-7F78-33578DB6EF12}"/>
          </ac:picMkLst>
        </pc:picChg>
      </pc:sldChg>
      <pc:sldChg chg="modNotes">
        <pc:chgData name="Alice Geary" userId="S::alice.geary@southerndhb.govt.nz::23043f8f-6e9a-4fa4-bec9-7dfe72936f56" providerId="AD" clId="Web-{9EA2B8E4-7C4D-402D-95DD-4B8AE27FD094}" dt="2022-09-21T21:07:04.123" v="183"/>
        <pc:sldMkLst>
          <pc:docMk/>
          <pc:sldMk cId="0" sldId="264"/>
        </pc:sldMkLst>
      </pc:sldChg>
      <pc:sldChg chg="addSp delSp modSp">
        <pc:chgData name="Alice Geary" userId="S::alice.geary@southerndhb.govt.nz::23043f8f-6e9a-4fa4-bec9-7dfe72936f56" providerId="AD" clId="Web-{9EA2B8E4-7C4D-402D-95DD-4B8AE27FD094}" dt="2022-09-21T20:47:19.404" v="13" actId="14100"/>
        <pc:sldMkLst>
          <pc:docMk/>
          <pc:sldMk cId="0" sldId="265"/>
        </pc:sldMkLst>
        <pc:picChg chg="del">
          <ac:chgData name="Alice Geary" userId="S::alice.geary@southerndhb.govt.nz::23043f8f-6e9a-4fa4-bec9-7dfe72936f56" providerId="AD" clId="Web-{9EA2B8E4-7C4D-402D-95DD-4B8AE27FD094}" dt="2022-09-21T20:45:15.900" v="0"/>
          <ac:picMkLst>
            <pc:docMk/>
            <pc:sldMk cId="0" sldId="265"/>
            <ac:picMk id="3" creationId="{00000000-0000-0000-0000-000000000000}"/>
          </ac:picMkLst>
        </pc:picChg>
        <pc:picChg chg="add mod">
          <ac:chgData name="Alice Geary" userId="S::alice.geary@southerndhb.govt.nz::23043f8f-6e9a-4fa4-bec9-7dfe72936f56" providerId="AD" clId="Web-{9EA2B8E4-7C4D-402D-95DD-4B8AE27FD094}" dt="2022-09-21T20:47:19.404" v="13" actId="14100"/>
          <ac:picMkLst>
            <pc:docMk/>
            <pc:sldMk cId="0" sldId="265"/>
            <ac:picMk id="5" creationId="{26EDB9FC-D5B4-CFAA-9105-2D3DB27ECB8E}"/>
          </ac:picMkLst>
        </pc:picChg>
      </pc:sldChg>
      <pc:sldChg chg="addSp delSp modSp">
        <pc:chgData name="Alice Geary" userId="S::alice.geary@southerndhb.govt.nz::23043f8f-6e9a-4fa4-bec9-7dfe72936f56" providerId="AD" clId="Web-{9EA2B8E4-7C4D-402D-95DD-4B8AE27FD094}" dt="2022-09-21T20:46:15.214" v="8" actId="14100"/>
        <pc:sldMkLst>
          <pc:docMk/>
          <pc:sldMk cId="0" sldId="266"/>
        </pc:sldMkLst>
        <pc:picChg chg="del">
          <ac:chgData name="Alice Geary" userId="S::alice.geary@southerndhb.govt.nz::23043f8f-6e9a-4fa4-bec9-7dfe72936f56" providerId="AD" clId="Web-{9EA2B8E4-7C4D-402D-95DD-4B8AE27FD094}" dt="2022-09-21T20:46:07.089" v="5"/>
          <ac:picMkLst>
            <pc:docMk/>
            <pc:sldMk cId="0" sldId="266"/>
            <ac:picMk id="3" creationId="{00000000-0000-0000-0000-000000000000}"/>
          </ac:picMkLst>
        </pc:picChg>
        <pc:picChg chg="add mod">
          <ac:chgData name="Alice Geary" userId="S::alice.geary@southerndhb.govt.nz::23043f8f-6e9a-4fa4-bec9-7dfe72936f56" providerId="AD" clId="Web-{9EA2B8E4-7C4D-402D-95DD-4B8AE27FD094}" dt="2022-09-21T20:46:15.214" v="8" actId="14100"/>
          <ac:picMkLst>
            <pc:docMk/>
            <pc:sldMk cId="0" sldId="266"/>
            <ac:picMk id="5" creationId="{B5882C7C-2A11-1C04-FB8B-737F7AA43104}"/>
          </ac:picMkLst>
        </pc:picChg>
      </pc:sldChg>
      <pc:sldChg chg="addSp delSp modSp">
        <pc:chgData name="Alice Geary" userId="S::alice.geary@southerndhb.govt.nz::23043f8f-6e9a-4fa4-bec9-7dfe72936f56" providerId="AD" clId="Web-{9EA2B8E4-7C4D-402D-95DD-4B8AE27FD094}" dt="2022-09-21T20:47:09.247" v="12" actId="14100"/>
        <pc:sldMkLst>
          <pc:docMk/>
          <pc:sldMk cId="0" sldId="267"/>
        </pc:sldMkLst>
        <pc:picChg chg="del">
          <ac:chgData name="Alice Geary" userId="S::alice.geary@southerndhb.govt.nz::23043f8f-6e9a-4fa4-bec9-7dfe72936f56" providerId="AD" clId="Web-{9EA2B8E4-7C4D-402D-95DD-4B8AE27FD094}" dt="2022-09-21T20:46:59.856" v="9"/>
          <ac:picMkLst>
            <pc:docMk/>
            <pc:sldMk cId="0" sldId="267"/>
            <ac:picMk id="3" creationId="{00000000-0000-0000-0000-000000000000}"/>
          </ac:picMkLst>
        </pc:picChg>
        <pc:picChg chg="add mod">
          <ac:chgData name="Alice Geary" userId="S::alice.geary@southerndhb.govt.nz::23043f8f-6e9a-4fa4-bec9-7dfe72936f56" providerId="AD" clId="Web-{9EA2B8E4-7C4D-402D-95DD-4B8AE27FD094}" dt="2022-09-21T20:47:09.247" v="12" actId="14100"/>
          <ac:picMkLst>
            <pc:docMk/>
            <pc:sldMk cId="0" sldId="267"/>
            <ac:picMk id="5" creationId="{BF324BD7-3046-FEB0-1D8F-F57380AB80C5}"/>
          </ac:picMkLst>
        </pc:picChg>
      </pc:sldChg>
    </pc:docChg>
  </pc:docChgLst>
  <pc:docChgLst>
    <pc:chgData name="Alice Geary" userId="23043f8f-6e9a-4fa4-bec9-7dfe72936f56" providerId="ADAL" clId="{46BC3430-C459-44BC-95EF-40B5CAF060D7}"/>
    <pc:docChg chg="undo custSel addSld delSld modSld sldOrd modNotesMaster">
      <pc:chgData name="Alice Geary" userId="23043f8f-6e9a-4fa4-bec9-7dfe72936f56" providerId="ADAL" clId="{46BC3430-C459-44BC-95EF-40B5CAF060D7}" dt="2022-09-22T01:07:19.839" v="2105" actId="20577"/>
      <pc:docMkLst>
        <pc:docMk/>
      </pc:docMkLst>
      <pc:sldChg chg="modNotes">
        <pc:chgData name="Alice Geary" userId="23043f8f-6e9a-4fa4-bec9-7dfe72936f56" providerId="ADAL" clId="{46BC3430-C459-44BC-95EF-40B5CAF060D7}" dt="2022-09-21T23:11:30.681" v="2082"/>
        <pc:sldMkLst>
          <pc:docMk/>
          <pc:sldMk cId="0" sldId="256"/>
        </pc:sldMkLst>
      </pc:sldChg>
      <pc:sldChg chg="modSp mod modNotes">
        <pc:chgData name="Alice Geary" userId="23043f8f-6e9a-4fa4-bec9-7dfe72936f56" providerId="ADAL" clId="{46BC3430-C459-44BC-95EF-40B5CAF060D7}" dt="2022-09-21T23:11:30.681" v="2082"/>
        <pc:sldMkLst>
          <pc:docMk/>
          <pc:sldMk cId="0" sldId="257"/>
        </pc:sldMkLst>
        <pc:spChg chg="mod">
          <ac:chgData name="Alice Geary" userId="23043f8f-6e9a-4fa4-bec9-7dfe72936f56" providerId="ADAL" clId="{46BC3430-C459-44BC-95EF-40B5CAF060D7}" dt="2022-09-21T02:46:08.798" v="1852" actId="1076"/>
          <ac:spMkLst>
            <pc:docMk/>
            <pc:sldMk cId="0" sldId="257"/>
            <ac:spMk id="3" creationId="{00000000-0000-0000-0000-000000000000}"/>
          </ac:spMkLst>
        </pc:spChg>
        <pc:spChg chg="mod">
          <ac:chgData name="Alice Geary" userId="23043f8f-6e9a-4fa4-bec9-7dfe72936f56" providerId="ADAL" clId="{46BC3430-C459-44BC-95EF-40B5CAF060D7}" dt="2022-09-21T02:46:35.351" v="1857" actId="1076"/>
          <ac:spMkLst>
            <pc:docMk/>
            <pc:sldMk cId="0" sldId="257"/>
            <ac:spMk id="4"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58"/>
        </pc:sldMkLst>
        <pc:spChg chg="mod">
          <ac:chgData name="Alice Geary" userId="23043f8f-6e9a-4fa4-bec9-7dfe72936f56" providerId="ADAL" clId="{46BC3430-C459-44BC-95EF-40B5CAF060D7}" dt="2022-09-21T00:53:16.740" v="639" actId="20577"/>
          <ac:spMkLst>
            <pc:docMk/>
            <pc:sldMk cId="0" sldId="258"/>
            <ac:spMk id="3" creationId="{00000000-0000-0000-0000-000000000000}"/>
          </ac:spMkLst>
        </pc:spChg>
        <pc:spChg chg="mod">
          <ac:chgData name="Alice Geary" userId="23043f8f-6e9a-4fa4-bec9-7dfe72936f56" providerId="ADAL" clId="{46BC3430-C459-44BC-95EF-40B5CAF060D7}" dt="2022-09-21T00:57:40.207" v="935" actId="1076"/>
          <ac:spMkLst>
            <pc:docMk/>
            <pc:sldMk cId="0" sldId="258"/>
            <ac:spMk id="4"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59"/>
        </pc:sldMkLst>
        <pc:spChg chg="mod">
          <ac:chgData name="Alice Geary" userId="23043f8f-6e9a-4fa4-bec9-7dfe72936f56" providerId="ADAL" clId="{46BC3430-C459-44BC-95EF-40B5CAF060D7}" dt="2022-09-21T00:53:30.189" v="654" actId="20577"/>
          <ac:spMkLst>
            <pc:docMk/>
            <pc:sldMk cId="0" sldId="259"/>
            <ac:spMk id="3" creationId="{00000000-0000-0000-0000-000000000000}"/>
          </ac:spMkLst>
        </pc:spChg>
        <pc:spChg chg="mod">
          <ac:chgData name="Alice Geary" userId="23043f8f-6e9a-4fa4-bec9-7dfe72936f56" providerId="ADAL" clId="{46BC3430-C459-44BC-95EF-40B5CAF060D7}" dt="2022-09-20T23:55:18.633" v="612" actId="20577"/>
          <ac:spMkLst>
            <pc:docMk/>
            <pc:sldMk cId="0" sldId="259"/>
            <ac:spMk id="4" creationId="{00000000-0000-0000-0000-000000000000}"/>
          </ac:spMkLst>
        </pc:spChg>
        <pc:picChg chg="mod">
          <ac:chgData name="Alice Geary" userId="23043f8f-6e9a-4fa4-bec9-7dfe72936f56" providerId="ADAL" clId="{46BC3430-C459-44BC-95EF-40B5CAF060D7}" dt="2022-09-21T00:53:22.358" v="640" actId="1076"/>
          <ac:picMkLst>
            <pc:docMk/>
            <pc:sldMk cId="0" sldId="259"/>
            <ac:picMk id="2" creationId="{00000000-0000-0000-0000-000000000000}"/>
          </ac:picMkLst>
        </pc:picChg>
      </pc:sldChg>
      <pc:sldChg chg="modSp mod modNotes">
        <pc:chgData name="Alice Geary" userId="23043f8f-6e9a-4fa4-bec9-7dfe72936f56" providerId="ADAL" clId="{46BC3430-C459-44BC-95EF-40B5CAF060D7}" dt="2022-09-21T23:11:30.681" v="2082"/>
        <pc:sldMkLst>
          <pc:docMk/>
          <pc:sldMk cId="0" sldId="260"/>
        </pc:sldMkLst>
        <pc:spChg chg="mod">
          <ac:chgData name="Alice Geary" userId="23043f8f-6e9a-4fa4-bec9-7dfe72936f56" providerId="ADAL" clId="{46BC3430-C459-44BC-95EF-40B5CAF060D7}" dt="2022-09-21T00:53:44.789" v="680" actId="6549"/>
          <ac:spMkLst>
            <pc:docMk/>
            <pc:sldMk cId="0" sldId="260"/>
            <ac:spMk id="3"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61"/>
        </pc:sldMkLst>
        <pc:spChg chg="mod">
          <ac:chgData name="Alice Geary" userId="23043f8f-6e9a-4fa4-bec9-7dfe72936f56" providerId="ADAL" clId="{46BC3430-C459-44BC-95EF-40B5CAF060D7}" dt="2022-09-21T00:59:01.520" v="946" actId="14100"/>
          <ac:spMkLst>
            <pc:docMk/>
            <pc:sldMk cId="0" sldId="261"/>
            <ac:spMk id="5" creationId="{00000000-0000-0000-0000-000000000000}"/>
          </ac:spMkLst>
        </pc:spChg>
        <pc:spChg chg="mod">
          <ac:chgData name="Alice Geary" userId="23043f8f-6e9a-4fa4-bec9-7dfe72936f56" providerId="ADAL" clId="{46BC3430-C459-44BC-95EF-40B5CAF060D7}" dt="2022-09-20T22:13:36.843" v="603" actId="14100"/>
          <ac:spMkLst>
            <pc:docMk/>
            <pc:sldMk cId="0" sldId="261"/>
            <ac:spMk id="43"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62"/>
        </pc:sldMkLst>
        <pc:spChg chg="mod">
          <ac:chgData name="Alice Geary" userId="23043f8f-6e9a-4fa4-bec9-7dfe72936f56" providerId="ADAL" clId="{46BC3430-C459-44BC-95EF-40B5CAF060D7}" dt="2022-09-21T00:59:08.764" v="956" actId="14100"/>
          <ac:spMkLst>
            <pc:docMk/>
            <pc:sldMk cId="0" sldId="262"/>
            <ac:spMk id="4" creationId="{00000000-0000-0000-0000-000000000000}"/>
          </ac:spMkLst>
        </pc:spChg>
        <pc:spChg chg="mod">
          <ac:chgData name="Alice Geary" userId="23043f8f-6e9a-4fa4-bec9-7dfe72936f56" providerId="ADAL" clId="{46BC3430-C459-44BC-95EF-40B5CAF060D7}" dt="2022-09-20T22:13:32.272" v="602" actId="14100"/>
          <ac:spMkLst>
            <pc:docMk/>
            <pc:sldMk cId="0" sldId="262"/>
            <ac:spMk id="42"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63"/>
        </pc:sldMkLst>
        <pc:spChg chg="mod">
          <ac:chgData name="Alice Geary" userId="23043f8f-6e9a-4fa4-bec9-7dfe72936f56" providerId="ADAL" clId="{46BC3430-C459-44BC-95EF-40B5CAF060D7}" dt="2022-09-21T00:59:18.143" v="966" actId="14100"/>
          <ac:spMkLst>
            <pc:docMk/>
            <pc:sldMk cId="0" sldId="263"/>
            <ac:spMk id="4" creationId="{00000000-0000-0000-0000-000000000000}"/>
          </ac:spMkLst>
        </pc:spChg>
        <pc:spChg chg="mod">
          <ac:chgData name="Alice Geary" userId="23043f8f-6e9a-4fa4-bec9-7dfe72936f56" providerId="ADAL" clId="{46BC3430-C459-44BC-95EF-40B5CAF060D7}" dt="2022-09-20T22:13:47.980" v="604" actId="14100"/>
          <ac:spMkLst>
            <pc:docMk/>
            <pc:sldMk cId="0" sldId="263"/>
            <ac:spMk id="42" creationId="{00000000-0000-0000-0000-000000000000}"/>
          </ac:spMkLst>
        </pc:spChg>
      </pc:sldChg>
      <pc:sldChg chg="addSp delSp modSp mod ord modNotes modNotesTx">
        <pc:chgData name="Alice Geary" userId="23043f8f-6e9a-4fa4-bec9-7dfe72936f56" providerId="ADAL" clId="{46BC3430-C459-44BC-95EF-40B5CAF060D7}" dt="2022-09-21T23:11:30.681" v="2082"/>
        <pc:sldMkLst>
          <pc:docMk/>
          <pc:sldMk cId="0" sldId="264"/>
        </pc:sldMkLst>
        <pc:spChg chg="mod">
          <ac:chgData name="Alice Geary" userId="23043f8f-6e9a-4fa4-bec9-7dfe72936f56" providerId="ADAL" clId="{46BC3430-C459-44BC-95EF-40B5CAF060D7}" dt="2022-09-20T22:11:43.990" v="558" actId="113"/>
          <ac:spMkLst>
            <pc:docMk/>
            <pc:sldMk cId="0" sldId="264"/>
            <ac:spMk id="4" creationId="{00000000-0000-0000-0000-000000000000}"/>
          </ac:spMkLst>
        </pc:spChg>
        <pc:spChg chg="mod">
          <ac:chgData name="Alice Geary" userId="23043f8f-6e9a-4fa4-bec9-7dfe72936f56" providerId="ADAL" clId="{46BC3430-C459-44BC-95EF-40B5CAF060D7}" dt="2022-09-21T01:03:02.235" v="1043" actId="20577"/>
          <ac:spMkLst>
            <pc:docMk/>
            <pc:sldMk cId="0" sldId="264"/>
            <ac:spMk id="22" creationId="{00000000-0000-0000-0000-000000000000}"/>
          </ac:spMkLst>
        </pc:spChg>
        <pc:spChg chg="add del mod">
          <ac:chgData name="Alice Geary" userId="23043f8f-6e9a-4fa4-bec9-7dfe72936f56" providerId="ADAL" clId="{46BC3430-C459-44BC-95EF-40B5CAF060D7}" dt="2022-09-21T01:02:58.281" v="1036" actId="767"/>
          <ac:spMkLst>
            <pc:docMk/>
            <pc:sldMk cId="0" sldId="264"/>
            <ac:spMk id="31" creationId="{1DB9F791-D3E3-CAE5-88B2-D22C1CF856A5}"/>
          </ac:spMkLst>
        </pc:spChg>
      </pc:sldChg>
      <pc:sldChg chg="modSp mod modNotes">
        <pc:chgData name="Alice Geary" userId="23043f8f-6e9a-4fa4-bec9-7dfe72936f56" providerId="ADAL" clId="{46BC3430-C459-44BC-95EF-40B5CAF060D7}" dt="2022-09-21T23:11:30.681" v="2082"/>
        <pc:sldMkLst>
          <pc:docMk/>
          <pc:sldMk cId="0" sldId="265"/>
        </pc:sldMkLst>
        <pc:spChg chg="mod">
          <ac:chgData name="Alice Geary" userId="23043f8f-6e9a-4fa4-bec9-7dfe72936f56" providerId="ADAL" clId="{46BC3430-C459-44BC-95EF-40B5CAF060D7}" dt="2022-09-21T00:59:27.143" v="976" actId="14100"/>
          <ac:spMkLst>
            <pc:docMk/>
            <pc:sldMk cId="0" sldId="265"/>
            <ac:spMk id="4"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66"/>
        </pc:sldMkLst>
        <pc:spChg chg="mod">
          <ac:chgData name="Alice Geary" userId="23043f8f-6e9a-4fa4-bec9-7dfe72936f56" providerId="ADAL" clId="{46BC3430-C459-44BC-95EF-40B5CAF060D7}" dt="2022-09-21T00:59:34.207" v="987" actId="14100"/>
          <ac:spMkLst>
            <pc:docMk/>
            <pc:sldMk cId="0" sldId="266"/>
            <ac:spMk id="4"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67"/>
        </pc:sldMkLst>
        <pc:spChg chg="mod">
          <ac:chgData name="Alice Geary" userId="23043f8f-6e9a-4fa4-bec9-7dfe72936f56" providerId="ADAL" clId="{46BC3430-C459-44BC-95EF-40B5CAF060D7}" dt="2022-09-21T00:59:45.811" v="1000" actId="20577"/>
          <ac:spMkLst>
            <pc:docMk/>
            <pc:sldMk cId="0" sldId="267"/>
            <ac:spMk id="4" creationId="{00000000-0000-0000-0000-000000000000}"/>
          </ac:spMkLst>
        </pc:spChg>
        <pc:picChg chg="mod modCrop">
          <ac:chgData name="Alice Geary" userId="23043f8f-6e9a-4fa4-bec9-7dfe72936f56" providerId="ADAL" clId="{46BC3430-C459-44BC-95EF-40B5CAF060D7}" dt="2022-09-20T21:51:20.193" v="3" actId="732"/>
          <ac:picMkLst>
            <pc:docMk/>
            <pc:sldMk cId="0" sldId="267"/>
            <ac:picMk id="3" creationId="{00000000-0000-0000-0000-000000000000}"/>
          </ac:picMkLst>
        </pc:picChg>
      </pc:sldChg>
      <pc:sldChg chg="modSp mod modNotes">
        <pc:chgData name="Alice Geary" userId="23043f8f-6e9a-4fa4-bec9-7dfe72936f56" providerId="ADAL" clId="{46BC3430-C459-44BC-95EF-40B5CAF060D7}" dt="2022-09-21T23:11:30.681" v="2082"/>
        <pc:sldMkLst>
          <pc:docMk/>
          <pc:sldMk cId="0" sldId="268"/>
        </pc:sldMkLst>
        <pc:spChg chg="mod">
          <ac:chgData name="Alice Geary" userId="23043f8f-6e9a-4fa4-bec9-7dfe72936f56" providerId="ADAL" clId="{46BC3430-C459-44BC-95EF-40B5CAF060D7}" dt="2022-09-20T22:11:18.524" v="552" actId="113"/>
          <ac:spMkLst>
            <pc:docMk/>
            <pc:sldMk cId="0" sldId="268"/>
            <ac:spMk id="5"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69"/>
        </pc:sldMkLst>
        <pc:spChg chg="mod">
          <ac:chgData name="Alice Geary" userId="23043f8f-6e9a-4fa4-bec9-7dfe72936f56" providerId="ADAL" clId="{46BC3430-C459-44BC-95EF-40B5CAF060D7}" dt="2022-09-20T22:11:09.588" v="550" actId="1076"/>
          <ac:spMkLst>
            <pc:docMk/>
            <pc:sldMk cId="0" sldId="269"/>
            <ac:spMk id="4" creationId="{00000000-0000-0000-0000-000000000000}"/>
          </ac:spMkLst>
        </pc:spChg>
        <pc:spChg chg="mod">
          <ac:chgData name="Alice Geary" userId="23043f8f-6e9a-4fa4-bec9-7dfe72936f56" providerId="ADAL" clId="{46BC3430-C459-44BC-95EF-40B5CAF060D7}" dt="2022-09-20T22:10:57.577" v="548" actId="20577"/>
          <ac:spMkLst>
            <pc:docMk/>
            <pc:sldMk cId="0" sldId="269"/>
            <ac:spMk id="5" creationId="{00000000-0000-0000-0000-000000000000}"/>
          </ac:spMkLst>
        </pc:spChg>
        <pc:spChg chg="mod">
          <ac:chgData name="Alice Geary" userId="23043f8f-6e9a-4fa4-bec9-7dfe72936f56" providerId="ADAL" clId="{46BC3430-C459-44BC-95EF-40B5CAF060D7}" dt="2022-09-20T22:11:12.229" v="551" actId="1076"/>
          <ac:spMkLst>
            <pc:docMk/>
            <pc:sldMk cId="0" sldId="269"/>
            <ac:spMk id="6"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70"/>
        </pc:sldMkLst>
        <pc:spChg chg="mod">
          <ac:chgData name="Alice Geary" userId="23043f8f-6e9a-4fa4-bec9-7dfe72936f56" providerId="ADAL" clId="{46BC3430-C459-44BC-95EF-40B5CAF060D7}" dt="2022-09-20T22:10:36.183" v="544" actId="113"/>
          <ac:spMkLst>
            <pc:docMk/>
            <pc:sldMk cId="0" sldId="270"/>
            <ac:spMk id="4" creationId="{00000000-0000-0000-0000-000000000000}"/>
          </ac:spMkLst>
        </pc:spChg>
      </pc:sldChg>
      <pc:sldChg chg="del">
        <pc:chgData name="Alice Geary" userId="23043f8f-6e9a-4fa4-bec9-7dfe72936f56" providerId="ADAL" clId="{46BC3430-C459-44BC-95EF-40B5CAF060D7}" dt="2022-09-20T22:02:53.864" v="420" actId="2696"/>
        <pc:sldMkLst>
          <pc:docMk/>
          <pc:sldMk cId="0" sldId="271"/>
        </pc:sldMkLst>
      </pc:sldChg>
      <pc:sldChg chg="modSp mod modNotes">
        <pc:chgData name="Alice Geary" userId="23043f8f-6e9a-4fa4-bec9-7dfe72936f56" providerId="ADAL" clId="{46BC3430-C459-44BC-95EF-40B5CAF060D7}" dt="2022-09-21T23:11:30.681" v="2082"/>
        <pc:sldMkLst>
          <pc:docMk/>
          <pc:sldMk cId="0" sldId="272"/>
        </pc:sldMkLst>
        <pc:spChg chg="mod">
          <ac:chgData name="Alice Geary" userId="23043f8f-6e9a-4fa4-bec9-7dfe72936f56" providerId="ADAL" clId="{46BC3430-C459-44BC-95EF-40B5CAF060D7}" dt="2022-09-20T22:10:26.503" v="542" actId="113"/>
          <ac:spMkLst>
            <pc:docMk/>
            <pc:sldMk cId="0" sldId="272"/>
            <ac:spMk id="3" creationId="{00000000-0000-0000-0000-000000000000}"/>
          </ac:spMkLst>
        </pc:spChg>
      </pc:sldChg>
      <pc:sldChg chg="addSp modSp mod modNotes">
        <pc:chgData name="Alice Geary" userId="23043f8f-6e9a-4fa4-bec9-7dfe72936f56" providerId="ADAL" clId="{46BC3430-C459-44BC-95EF-40B5CAF060D7}" dt="2022-09-21T23:11:30.681" v="2082"/>
        <pc:sldMkLst>
          <pc:docMk/>
          <pc:sldMk cId="0" sldId="273"/>
        </pc:sldMkLst>
        <pc:spChg chg="add mod">
          <ac:chgData name="Alice Geary" userId="23043f8f-6e9a-4fa4-bec9-7dfe72936f56" providerId="ADAL" clId="{46BC3430-C459-44BC-95EF-40B5CAF060D7}" dt="2022-09-21T02:50:16.823" v="1939" actId="1076"/>
          <ac:spMkLst>
            <pc:docMk/>
            <pc:sldMk cId="0" sldId="273"/>
            <ac:spMk id="4" creationId="{4E731FF4-9DBF-2BFC-CC93-F7071EDA96E0}"/>
          </ac:spMkLst>
        </pc:spChg>
        <pc:picChg chg="mod">
          <ac:chgData name="Alice Geary" userId="23043f8f-6e9a-4fa4-bec9-7dfe72936f56" providerId="ADAL" clId="{46BC3430-C459-44BC-95EF-40B5CAF060D7}" dt="2022-09-21T02:50:43.213" v="1942" actId="1076"/>
          <ac:picMkLst>
            <pc:docMk/>
            <pc:sldMk cId="0" sldId="273"/>
            <ac:picMk id="3" creationId="{00000000-0000-0000-0000-000000000000}"/>
          </ac:picMkLst>
        </pc:picChg>
      </pc:sldChg>
      <pc:sldChg chg="modSp mod modNotes">
        <pc:chgData name="Alice Geary" userId="23043f8f-6e9a-4fa4-bec9-7dfe72936f56" providerId="ADAL" clId="{46BC3430-C459-44BC-95EF-40B5CAF060D7}" dt="2022-09-21T23:28:16.154" v="2084" actId="20577"/>
        <pc:sldMkLst>
          <pc:docMk/>
          <pc:sldMk cId="0" sldId="274"/>
        </pc:sldMkLst>
        <pc:spChg chg="mod">
          <ac:chgData name="Alice Geary" userId="23043f8f-6e9a-4fa4-bec9-7dfe72936f56" providerId="ADAL" clId="{46BC3430-C459-44BC-95EF-40B5CAF060D7}" dt="2022-09-20T22:10:21.109" v="541" actId="113"/>
          <ac:spMkLst>
            <pc:docMk/>
            <pc:sldMk cId="0" sldId="274"/>
            <ac:spMk id="3" creationId="{00000000-0000-0000-0000-000000000000}"/>
          </ac:spMkLst>
        </pc:spChg>
        <pc:spChg chg="mod">
          <ac:chgData name="Alice Geary" userId="23043f8f-6e9a-4fa4-bec9-7dfe72936f56" providerId="ADAL" clId="{46BC3430-C459-44BC-95EF-40B5CAF060D7}" dt="2022-09-21T23:28:16.154" v="2084" actId="20577"/>
          <ac:spMkLst>
            <pc:docMk/>
            <pc:sldMk cId="0" sldId="274"/>
            <ac:spMk id="4" creationId="{00000000-0000-0000-0000-000000000000}"/>
          </ac:spMkLst>
        </pc:spChg>
        <pc:picChg chg="mod">
          <ac:chgData name="Alice Geary" userId="23043f8f-6e9a-4fa4-bec9-7dfe72936f56" providerId="ADAL" clId="{46BC3430-C459-44BC-95EF-40B5CAF060D7}" dt="2022-09-20T22:10:17.657" v="540" actId="1076"/>
          <ac:picMkLst>
            <pc:docMk/>
            <pc:sldMk cId="0" sldId="274"/>
            <ac:picMk id="2" creationId="{00000000-0000-0000-0000-000000000000}"/>
          </ac:picMkLst>
        </pc:picChg>
      </pc:sldChg>
      <pc:sldChg chg="addSp modSp del modNotes">
        <pc:chgData name="Alice Geary" userId="23043f8f-6e9a-4fa4-bec9-7dfe72936f56" providerId="ADAL" clId="{46BC3430-C459-44BC-95EF-40B5CAF060D7}" dt="2022-09-21T21:43:06.783" v="1946" actId="2696"/>
        <pc:sldMkLst>
          <pc:docMk/>
          <pc:sldMk cId="0" sldId="275"/>
        </pc:sldMkLst>
        <pc:spChg chg="add mod">
          <ac:chgData name="Alice Geary" userId="23043f8f-6e9a-4fa4-bec9-7dfe72936f56" providerId="ADAL" clId="{46BC3430-C459-44BC-95EF-40B5CAF060D7}" dt="2022-09-21T02:50:27.214" v="1940"/>
          <ac:spMkLst>
            <pc:docMk/>
            <pc:sldMk cId="0" sldId="275"/>
            <ac:spMk id="3" creationId="{60E78262-0D71-39B5-B9C0-B3CAA81B670C}"/>
          </ac:spMkLst>
        </pc:spChg>
      </pc:sldChg>
      <pc:sldChg chg="modSp mod modNotes">
        <pc:chgData name="Alice Geary" userId="23043f8f-6e9a-4fa4-bec9-7dfe72936f56" providerId="ADAL" clId="{46BC3430-C459-44BC-95EF-40B5CAF060D7}" dt="2022-09-21T23:28:21.300" v="2086" actId="20577"/>
        <pc:sldMkLst>
          <pc:docMk/>
          <pc:sldMk cId="0" sldId="276"/>
        </pc:sldMkLst>
        <pc:spChg chg="mod">
          <ac:chgData name="Alice Geary" userId="23043f8f-6e9a-4fa4-bec9-7dfe72936f56" providerId="ADAL" clId="{46BC3430-C459-44BC-95EF-40B5CAF060D7}" dt="2022-09-20T22:09:58.015" v="536" actId="14100"/>
          <ac:spMkLst>
            <pc:docMk/>
            <pc:sldMk cId="0" sldId="276"/>
            <ac:spMk id="3" creationId="{00000000-0000-0000-0000-000000000000}"/>
          </ac:spMkLst>
        </pc:spChg>
        <pc:spChg chg="mod">
          <ac:chgData name="Alice Geary" userId="23043f8f-6e9a-4fa4-bec9-7dfe72936f56" providerId="ADAL" clId="{46BC3430-C459-44BC-95EF-40B5CAF060D7}" dt="2022-09-20T22:10:02.443" v="537" actId="113"/>
          <ac:spMkLst>
            <pc:docMk/>
            <pc:sldMk cId="0" sldId="276"/>
            <ac:spMk id="6" creationId="{00000000-0000-0000-0000-000000000000}"/>
          </ac:spMkLst>
        </pc:spChg>
        <pc:spChg chg="mod">
          <ac:chgData name="Alice Geary" userId="23043f8f-6e9a-4fa4-bec9-7dfe72936f56" providerId="ADAL" clId="{46BC3430-C459-44BC-95EF-40B5CAF060D7}" dt="2022-09-21T23:28:21.300" v="2086" actId="20577"/>
          <ac:spMkLst>
            <pc:docMk/>
            <pc:sldMk cId="0" sldId="276"/>
            <ac:spMk id="8" creationId="{00000000-0000-0000-0000-000000000000}"/>
          </ac:spMkLst>
        </pc:spChg>
        <pc:spChg chg="mod">
          <ac:chgData name="Alice Geary" userId="23043f8f-6e9a-4fa4-bec9-7dfe72936f56" providerId="ADAL" clId="{46BC3430-C459-44BC-95EF-40B5CAF060D7}" dt="2022-09-20T22:10:03.693" v="538" actId="113"/>
          <ac:spMkLst>
            <pc:docMk/>
            <pc:sldMk cId="0" sldId="276"/>
            <ac:spMk id="9" creationId="{00000000-0000-0000-0000-000000000000}"/>
          </ac:spMkLst>
        </pc:spChg>
        <pc:picChg chg="mod">
          <ac:chgData name="Alice Geary" userId="23043f8f-6e9a-4fa4-bec9-7dfe72936f56" providerId="ADAL" clId="{46BC3430-C459-44BC-95EF-40B5CAF060D7}" dt="2022-09-20T22:09:52.317" v="534" actId="1076"/>
          <ac:picMkLst>
            <pc:docMk/>
            <pc:sldMk cId="0" sldId="276"/>
            <ac:picMk id="2" creationId="{00000000-0000-0000-0000-000000000000}"/>
          </ac:picMkLst>
        </pc:picChg>
      </pc:sldChg>
      <pc:sldChg chg="modSp mod modNotes">
        <pc:chgData name="Alice Geary" userId="23043f8f-6e9a-4fa4-bec9-7dfe72936f56" providerId="ADAL" clId="{46BC3430-C459-44BC-95EF-40B5CAF060D7}" dt="2022-09-21T23:11:30.681" v="2082"/>
        <pc:sldMkLst>
          <pc:docMk/>
          <pc:sldMk cId="0" sldId="277"/>
        </pc:sldMkLst>
        <pc:spChg chg="mod">
          <ac:chgData name="Alice Geary" userId="23043f8f-6e9a-4fa4-bec9-7dfe72936f56" providerId="ADAL" clId="{46BC3430-C459-44BC-95EF-40B5CAF060D7}" dt="2022-09-20T22:09:39.694" v="531" actId="113"/>
          <ac:spMkLst>
            <pc:docMk/>
            <pc:sldMk cId="0" sldId="277"/>
            <ac:spMk id="5" creationId="{00000000-0000-0000-0000-000000000000}"/>
          </ac:spMkLst>
        </pc:spChg>
      </pc:sldChg>
      <pc:sldChg chg="modSp mod modNotes">
        <pc:chgData name="Alice Geary" userId="23043f8f-6e9a-4fa4-bec9-7dfe72936f56" providerId="ADAL" clId="{46BC3430-C459-44BC-95EF-40B5CAF060D7}" dt="2022-09-21T23:11:30.681" v="2082"/>
        <pc:sldMkLst>
          <pc:docMk/>
          <pc:sldMk cId="0" sldId="278"/>
        </pc:sldMkLst>
        <pc:spChg chg="mod">
          <ac:chgData name="Alice Geary" userId="23043f8f-6e9a-4fa4-bec9-7dfe72936f56" providerId="ADAL" clId="{46BC3430-C459-44BC-95EF-40B5CAF060D7}" dt="2022-09-20T22:09:32.714" v="530" actId="113"/>
          <ac:spMkLst>
            <pc:docMk/>
            <pc:sldMk cId="0" sldId="278"/>
            <ac:spMk id="4" creationId="{00000000-0000-0000-0000-000000000000}"/>
          </ac:spMkLst>
        </pc:spChg>
        <pc:spChg chg="mod">
          <ac:chgData name="Alice Geary" userId="23043f8f-6e9a-4fa4-bec9-7dfe72936f56" providerId="ADAL" clId="{46BC3430-C459-44BC-95EF-40B5CAF060D7}" dt="2022-09-21T00:52:11.746" v="619" actId="20577"/>
          <ac:spMkLst>
            <pc:docMk/>
            <pc:sldMk cId="0" sldId="278"/>
            <ac:spMk id="5" creationId="{00000000-0000-0000-0000-000000000000}"/>
          </ac:spMkLst>
        </pc:spChg>
        <pc:picChg chg="mod">
          <ac:chgData name="Alice Geary" userId="23043f8f-6e9a-4fa4-bec9-7dfe72936f56" providerId="ADAL" clId="{46BC3430-C459-44BC-95EF-40B5CAF060D7}" dt="2022-09-21T00:52:01.778" v="617" actId="14100"/>
          <ac:picMkLst>
            <pc:docMk/>
            <pc:sldMk cId="0" sldId="278"/>
            <ac:picMk id="3" creationId="{00000000-0000-0000-0000-000000000000}"/>
          </ac:picMkLst>
        </pc:picChg>
      </pc:sldChg>
      <pc:sldChg chg="modSp mod modNotes">
        <pc:chgData name="Alice Geary" userId="23043f8f-6e9a-4fa4-bec9-7dfe72936f56" providerId="ADAL" clId="{46BC3430-C459-44BC-95EF-40B5CAF060D7}" dt="2022-09-22T01:07:09.490" v="2104" actId="20577"/>
        <pc:sldMkLst>
          <pc:docMk/>
          <pc:sldMk cId="0" sldId="279"/>
        </pc:sldMkLst>
        <pc:spChg chg="mod">
          <ac:chgData name="Alice Geary" userId="23043f8f-6e9a-4fa4-bec9-7dfe72936f56" providerId="ADAL" clId="{46BC3430-C459-44BC-95EF-40B5CAF060D7}" dt="2022-09-20T22:09:28.520" v="529" actId="113"/>
          <ac:spMkLst>
            <pc:docMk/>
            <pc:sldMk cId="0" sldId="279"/>
            <ac:spMk id="3" creationId="{00000000-0000-0000-0000-000000000000}"/>
          </ac:spMkLst>
        </pc:spChg>
        <pc:spChg chg="mod">
          <ac:chgData name="Alice Geary" userId="23043f8f-6e9a-4fa4-bec9-7dfe72936f56" providerId="ADAL" clId="{46BC3430-C459-44BC-95EF-40B5CAF060D7}" dt="2022-09-22T01:07:09.490" v="2104" actId="20577"/>
          <ac:spMkLst>
            <pc:docMk/>
            <pc:sldMk cId="0" sldId="279"/>
            <ac:spMk id="4" creationId="{00000000-0000-0000-0000-000000000000}"/>
          </ac:spMkLst>
        </pc:spChg>
      </pc:sldChg>
      <pc:sldChg chg="modNotes">
        <pc:chgData name="Alice Geary" userId="23043f8f-6e9a-4fa4-bec9-7dfe72936f56" providerId="ADAL" clId="{46BC3430-C459-44BC-95EF-40B5CAF060D7}" dt="2022-09-21T23:11:30.681" v="2082"/>
        <pc:sldMkLst>
          <pc:docMk/>
          <pc:sldMk cId="0" sldId="280"/>
        </pc:sldMkLst>
      </pc:sldChg>
      <pc:sldChg chg="addSp delSp modSp new del mod">
        <pc:chgData name="Alice Geary" userId="23043f8f-6e9a-4fa4-bec9-7dfe72936f56" providerId="ADAL" clId="{46BC3430-C459-44BC-95EF-40B5CAF060D7}" dt="2022-09-20T21:55:25.278" v="26" actId="2696"/>
        <pc:sldMkLst>
          <pc:docMk/>
          <pc:sldMk cId="830536719" sldId="281"/>
        </pc:sldMkLst>
        <pc:spChg chg="add">
          <ac:chgData name="Alice Geary" userId="23043f8f-6e9a-4fa4-bec9-7dfe72936f56" providerId="ADAL" clId="{46BC3430-C459-44BC-95EF-40B5CAF060D7}" dt="2022-09-20T21:52:42.808" v="6" actId="22"/>
          <ac:spMkLst>
            <pc:docMk/>
            <pc:sldMk cId="830536719" sldId="281"/>
            <ac:spMk id="4" creationId="{09888A5A-F748-C720-FEA6-73B5D3FF2A1B}"/>
          </ac:spMkLst>
        </pc:spChg>
        <pc:spChg chg="add">
          <ac:chgData name="Alice Geary" userId="23043f8f-6e9a-4fa4-bec9-7dfe72936f56" providerId="ADAL" clId="{46BC3430-C459-44BC-95EF-40B5CAF060D7}" dt="2022-09-20T21:52:49.340" v="7" actId="22"/>
          <ac:spMkLst>
            <pc:docMk/>
            <pc:sldMk cId="830536719" sldId="281"/>
            <ac:spMk id="6" creationId="{868CE46C-51A3-0AEB-88C1-5671CCF1327B}"/>
          </ac:spMkLst>
        </pc:spChg>
        <pc:spChg chg="add del mod">
          <ac:chgData name="Alice Geary" userId="23043f8f-6e9a-4fa4-bec9-7dfe72936f56" providerId="ADAL" clId="{46BC3430-C459-44BC-95EF-40B5CAF060D7}" dt="2022-09-20T21:54:15.775" v="25" actId="478"/>
          <ac:spMkLst>
            <pc:docMk/>
            <pc:sldMk cId="830536719" sldId="281"/>
            <ac:spMk id="9" creationId="{D4686F2F-C3FF-BE71-39CB-A13272AA490F}"/>
          </ac:spMkLst>
        </pc:spChg>
        <pc:picChg chg="add del mod">
          <ac:chgData name="Alice Geary" userId="23043f8f-6e9a-4fa4-bec9-7dfe72936f56" providerId="ADAL" clId="{46BC3430-C459-44BC-95EF-40B5CAF060D7}" dt="2022-09-20T21:53:26.250" v="12" actId="478"/>
          <ac:picMkLst>
            <pc:docMk/>
            <pc:sldMk cId="830536719" sldId="281"/>
            <ac:picMk id="2" creationId="{41ECA711-E078-1725-39E4-9D4796927EBD}"/>
          </ac:picMkLst>
        </pc:picChg>
        <pc:picChg chg="add mod">
          <ac:chgData name="Alice Geary" userId="23043f8f-6e9a-4fa4-bec9-7dfe72936f56" providerId="ADAL" clId="{46BC3430-C459-44BC-95EF-40B5CAF060D7}" dt="2022-09-20T21:53:33.369" v="13" actId="14100"/>
          <ac:picMkLst>
            <pc:docMk/>
            <pc:sldMk cId="830536719" sldId="281"/>
            <ac:picMk id="8" creationId="{1F9BBDCF-DE10-2DCD-3D7F-5AF6554726B2}"/>
          </ac:picMkLst>
        </pc:picChg>
      </pc:sldChg>
      <pc:sldChg chg="addSp modSp new mod ord modNotes">
        <pc:chgData name="Alice Geary" userId="23043f8f-6e9a-4fa4-bec9-7dfe72936f56" providerId="ADAL" clId="{46BC3430-C459-44BC-95EF-40B5CAF060D7}" dt="2022-09-21T23:11:30.681" v="2082"/>
        <pc:sldMkLst>
          <pc:docMk/>
          <pc:sldMk cId="1563651614" sldId="281"/>
        </pc:sldMkLst>
        <pc:spChg chg="add mod">
          <ac:chgData name="Alice Geary" userId="23043f8f-6e9a-4fa4-bec9-7dfe72936f56" providerId="ADAL" clId="{46BC3430-C459-44BC-95EF-40B5CAF060D7}" dt="2022-09-20T22:10:29.712" v="543" actId="113"/>
          <ac:spMkLst>
            <pc:docMk/>
            <pc:sldMk cId="1563651614" sldId="281"/>
            <ac:spMk id="3" creationId="{BDFBF301-B6D6-69CD-2BC7-03C7E6371F62}"/>
          </ac:spMkLst>
        </pc:spChg>
        <pc:spChg chg="add mod">
          <ac:chgData name="Alice Geary" userId="23043f8f-6e9a-4fa4-bec9-7dfe72936f56" providerId="ADAL" clId="{46BC3430-C459-44BC-95EF-40B5CAF060D7}" dt="2022-09-21T01:07:18.673" v="1106" actId="1076"/>
          <ac:spMkLst>
            <pc:docMk/>
            <pc:sldMk cId="1563651614" sldId="281"/>
            <ac:spMk id="4" creationId="{5C510F62-EAE9-99C3-D49F-C3645EC61DD2}"/>
          </ac:spMkLst>
        </pc:spChg>
        <pc:picChg chg="add mod">
          <ac:chgData name="Alice Geary" userId="23043f8f-6e9a-4fa4-bec9-7dfe72936f56" providerId="ADAL" clId="{46BC3430-C459-44BC-95EF-40B5CAF060D7}" dt="2022-09-20T21:56:45.462" v="28"/>
          <ac:picMkLst>
            <pc:docMk/>
            <pc:sldMk cId="1563651614" sldId="281"/>
            <ac:picMk id="2" creationId="{B5A5479C-A713-6E3F-2FB7-CA60D3357D58}"/>
          </ac:picMkLst>
        </pc:picChg>
        <pc:picChg chg="add mod">
          <ac:chgData name="Alice Geary" userId="23043f8f-6e9a-4fa4-bec9-7dfe72936f56" providerId="ADAL" clId="{46BC3430-C459-44BC-95EF-40B5CAF060D7}" dt="2022-09-20T22:02:48.653" v="419" actId="14100"/>
          <ac:picMkLst>
            <pc:docMk/>
            <pc:sldMk cId="1563651614" sldId="281"/>
            <ac:picMk id="5" creationId="{74804C20-62EA-DD97-02FE-37F4BA57ED6D}"/>
          </ac:picMkLst>
        </pc:picChg>
      </pc:sldChg>
      <pc:sldChg chg="addSp modSp new mod">
        <pc:chgData name="Alice Geary" userId="23043f8f-6e9a-4fa4-bec9-7dfe72936f56" providerId="ADAL" clId="{46BC3430-C459-44BC-95EF-40B5CAF060D7}" dt="2022-09-22T01:07:19.839" v="2105" actId="20577"/>
        <pc:sldMkLst>
          <pc:docMk/>
          <pc:sldMk cId="876706706" sldId="282"/>
        </pc:sldMkLst>
        <pc:spChg chg="add mod">
          <ac:chgData name="Alice Geary" userId="23043f8f-6e9a-4fa4-bec9-7dfe72936f56" providerId="ADAL" clId="{46BC3430-C459-44BC-95EF-40B5CAF060D7}" dt="2022-09-21T00:52:58.510" v="631" actId="20577"/>
          <ac:spMkLst>
            <pc:docMk/>
            <pc:sldMk cId="876706706" sldId="282"/>
            <ac:spMk id="3" creationId="{79E67D5A-7E4B-47BF-AF67-8E019E1F694B}"/>
          </ac:spMkLst>
        </pc:spChg>
        <pc:spChg chg="add mod">
          <ac:chgData name="Alice Geary" userId="23043f8f-6e9a-4fa4-bec9-7dfe72936f56" providerId="ADAL" clId="{46BC3430-C459-44BC-95EF-40B5CAF060D7}" dt="2022-09-22T01:07:19.839" v="2105" actId="20577"/>
          <ac:spMkLst>
            <pc:docMk/>
            <pc:sldMk cId="876706706" sldId="282"/>
            <ac:spMk id="4" creationId="{C6F853ED-8895-3E88-09AC-F05D9443DFCF}"/>
          </ac:spMkLst>
        </pc:spChg>
        <pc:picChg chg="add mod">
          <ac:chgData name="Alice Geary" userId="23043f8f-6e9a-4fa4-bec9-7dfe72936f56" providerId="ADAL" clId="{46BC3430-C459-44BC-95EF-40B5CAF060D7}" dt="2022-09-21T00:52:41.957" v="621"/>
          <ac:picMkLst>
            <pc:docMk/>
            <pc:sldMk cId="876706706" sldId="282"/>
            <ac:picMk id="2" creationId="{C4F3AF31-DEEC-9A3B-50AF-F75F0C5E87FE}"/>
          </ac:picMkLst>
        </pc:picChg>
      </pc:sldChg>
      <pc:sldChg chg="addSp delSp modSp new mod">
        <pc:chgData name="Alice Geary" userId="23043f8f-6e9a-4fa4-bec9-7dfe72936f56" providerId="ADAL" clId="{46BC3430-C459-44BC-95EF-40B5CAF060D7}" dt="2022-09-21T02:49:40.777" v="1909" actId="20577"/>
        <pc:sldMkLst>
          <pc:docMk/>
          <pc:sldMk cId="1221618914" sldId="283"/>
        </pc:sldMkLst>
        <pc:spChg chg="add mod">
          <ac:chgData name="Alice Geary" userId="23043f8f-6e9a-4fa4-bec9-7dfe72936f56" providerId="ADAL" clId="{46BC3430-C459-44BC-95EF-40B5CAF060D7}" dt="2022-09-21T02:18:12.492" v="1144" actId="14100"/>
          <ac:spMkLst>
            <pc:docMk/>
            <pc:sldMk cId="1221618914" sldId="283"/>
            <ac:spMk id="2" creationId="{A7061FE8-8868-61B3-B17A-982901108BCB}"/>
          </ac:spMkLst>
        </pc:spChg>
        <pc:spChg chg="add del mod">
          <ac:chgData name="Alice Geary" userId="23043f8f-6e9a-4fa4-bec9-7dfe72936f56" providerId="ADAL" clId="{46BC3430-C459-44BC-95EF-40B5CAF060D7}" dt="2022-09-21T02:49:16.311" v="1859" actId="478"/>
          <ac:spMkLst>
            <pc:docMk/>
            <pc:sldMk cId="1221618914" sldId="283"/>
            <ac:spMk id="4" creationId="{26AF7298-85A6-E5F8-64E6-FFAA7580D40A}"/>
          </ac:spMkLst>
        </pc:spChg>
        <pc:spChg chg="add mod">
          <ac:chgData name="Alice Geary" userId="23043f8f-6e9a-4fa4-bec9-7dfe72936f56" providerId="ADAL" clId="{46BC3430-C459-44BC-95EF-40B5CAF060D7}" dt="2022-09-21T02:49:40.777" v="1909" actId="20577"/>
          <ac:spMkLst>
            <pc:docMk/>
            <pc:sldMk cId="1221618914" sldId="283"/>
            <ac:spMk id="5" creationId="{6718CE1D-FDEA-0C96-AAA8-5F6CC054FD3A}"/>
          </ac:spMkLst>
        </pc:spChg>
        <pc:picChg chg="add mod ord">
          <ac:chgData name="Alice Geary" userId="23043f8f-6e9a-4fa4-bec9-7dfe72936f56" providerId="ADAL" clId="{46BC3430-C459-44BC-95EF-40B5CAF060D7}" dt="2022-09-21T02:18:30.818" v="1147" actId="167"/>
          <ac:picMkLst>
            <pc:docMk/>
            <pc:sldMk cId="1221618914" sldId="283"/>
            <ac:picMk id="3" creationId="{53859A04-ECCF-F860-6945-D6EE8B98EBE3}"/>
          </ac:picMkLst>
        </pc:picChg>
        <pc:picChg chg="add mod">
          <ac:chgData name="Alice Geary" userId="23043f8f-6e9a-4fa4-bec9-7dfe72936f56" providerId="ADAL" clId="{46BC3430-C459-44BC-95EF-40B5CAF060D7}" dt="2022-09-21T02:18:25.299" v="1146" actId="166"/>
          <ac:picMkLst>
            <pc:docMk/>
            <pc:sldMk cId="1221618914" sldId="283"/>
            <ac:picMk id="1026" creationId="{3B7AD9C5-47AB-601E-CCB1-C7E957FEB4AB}"/>
          </ac:picMkLst>
        </pc:picChg>
      </pc:sldChg>
      <pc:sldChg chg="addSp modSp new mod">
        <pc:chgData name="Alice Geary" userId="23043f8f-6e9a-4fa4-bec9-7dfe72936f56" providerId="ADAL" clId="{46BC3430-C459-44BC-95EF-40B5CAF060D7}" dt="2022-09-21T02:33:57.458" v="1620" actId="167"/>
        <pc:sldMkLst>
          <pc:docMk/>
          <pc:sldMk cId="4204992398" sldId="284"/>
        </pc:sldMkLst>
        <pc:spChg chg="add mod">
          <ac:chgData name="Alice Geary" userId="23043f8f-6e9a-4fa4-bec9-7dfe72936f56" providerId="ADAL" clId="{46BC3430-C459-44BC-95EF-40B5CAF060D7}" dt="2022-09-21T02:32:16.153" v="1601" actId="20577"/>
          <ac:spMkLst>
            <pc:docMk/>
            <pc:sldMk cId="4204992398" sldId="284"/>
            <ac:spMk id="2" creationId="{D8B6A5C8-D5CC-176F-FBFA-5EBDCE02B0B2}"/>
          </ac:spMkLst>
        </pc:spChg>
        <pc:spChg chg="add mod">
          <ac:chgData name="Alice Geary" userId="23043f8f-6e9a-4fa4-bec9-7dfe72936f56" providerId="ADAL" clId="{46BC3430-C459-44BC-95EF-40B5CAF060D7}" dt="2022-09-21T02:31:54.360" v="1594" actId="20577"/>
          <ac:spMkLst>
            <pc:docMk/>
            <pc:sldMk cId="4204992398" sldId="284"/>
            <ac:spMk id="3" creationId="{BAD88557-312C-3609-03E2-6C14821A12DE}"/>
          </ac:spMkLst>
        </pc:spChg>
        <pc:spChg chg="add mod">
          <ac:chgData name="Alice Geary" userId="23043f8f-6e9a-4fa4-bec9-7dfe72936f56" providerId="ADAL" clId="{46BC3430-C459-44BC-95EF-40B5CAF060D7}" dt="2022-09-21T02:33:30.334" v="1615" actId="1076"/>
          <ac:spMkLst>
            <pc:docMk/>
            <pc:sldMk cId="4204992398" sldId="284"/>
            <ac:spMk id="5" creationId="{980F13A5-2E5E-59A0-EE4D-AF5E5D65A51D}"/>
          </ac:spMkLst>
        </pc:spChg>
        <pc:picChg chg="add mod ord">
          <ac:chgData name="Alice Geary" userId="23043f8f-6e9a-4fa4-bec9-7dfe72936f56" providerId="ADAL" clId="{46BC3430-C459-44BC-95EF-40B5CAF060D7}" dt="2022-09-21T02:33:57.458" v="1620" actId="167"/>
          <ac:picMkLst>
            <pc:docMk/>
            <pc:sldMk cId="4204992398" sldId="284"/>
            <ac:picMk id="6" creationId="{2FE98885-BD1E-3540-7614-32BC1F493996}"/>
          </ac:picMkLst>
        </pc:picChg>
        <pc:picChg chg="add mod">
          <ac:chgData name="Alice Geary" userId="23043f8f-6e9a-4fa4-bec9-7dfe72936f56" providerId="ADAL" clId="{46BC3430-C459-44BC-95EF-40B5CAF060D7}" dt="2022-09-21T02:33:40.105" v="1617" actId="14100"/>
          <ac:picMkLst>
            <pc:docMk/>
            <pc:sldMk cId="4204992398" sldId="284"/>
            <ac:picMk id="2050" creationId="{2EB04378-6DA5-E2D0-9E35-B340CACD64D6}"/>
          </ac:picMkLst>
        </pc:picChg>
        <pc:picChg chg="add mod">
          <ac:chgData name="Alice Geary" userId="23043f8f-6e9a-4fa4-bec9-7dfe72936f56" providerId="ADAL" clId="{46BC3430-C459-44BC-95EF-40B5CAF060D7}" dt="2022-09-21T02:33:45.634" v="1618" actId="14100"/>
          <ac:picMkLst>
            <pc:docMk/>
            <pc:sldMk cId="4204992398" sldId="284"/>
            <ac:picMk id="2052" creationId="{2DE8D098-A376-E0BE-8D4F-C163A5C4BF54}"/>
          </ac:picMkLst>
        </pc:picChg>
      </pc:sldChg>
      <pc:sldChg chg="addSp modSp new mod ord modNotesTx">
        <pc:chgData name="Alice Geary" userId="23043f8f-6e9a-4fa4-bec9-7dfe72936f56" providerId="ADAL" clId="{46BC3430-C459-44BC-95EF-40B5CAF060D7}" dt="2022-09-21T02:43:51.707" v="1799" actId="313"/>
        <pc:sldMkLst>
          <pc:docMk/>
          <pc:sldMk cId="2119131885" sldId="285"/>
        </pc:sldMkLst>
        <pc:spChg chg="add mod">
          <ac:chgData name="Alice Geary" userId="23043f8f-6e9a-4fa4-bec9-7dfe72936f56" providerId="ADAL" clId="{46BC3430-C459-44BC-95EF-40B5CAF060D7}" dt="2022-09-21T02:43:46.253" v="1797" actId="14100"/>
          <ac:spMkLst>
            <pc:docMk/>
            <pc:sldMk cId="2119131885" sldId="285"/>
            <ac:spMk id="3" creationId="{0D553618-0EC7-7F93-F523-C0A3A2164BC1}"/>
          </ac:spMkLst>
        </pc:spChg>
        <pc:spChg chg="add mod">
          <ac:chgData name="Alice Geary" userId="23043f8f-6e9a-4fa4-bec9-7dfe72936f56" providerId="ADAL" clId="{46BC3430-C459-44BC-95EF-40B5CAF060D7}" dt="2022-09-21T02:43:51.707" v="1799" actId="313"/>
          <ac:spMkLst>
            <pc:docMk/>
            <pc:sldMk cId="2119131885" sldId="285"/>
            <ac:spMk id="5" creationId="{FF818E1B-23AE-D452-EC3E-746784D44221}"/>
          </ac:spMkLst>
        </pc:spChg>
        <pc:picChg chg="add mod ord">
          <ac:chgData name="Alice Geary" userId="23043f8f-6e9a-4fa4-bec9-7dfe72936f56" providerId="ADAL" clId="{46BC3430-C459-44BC-95EF-40B5CAF060D7}" dt="2022-09-21T02:35:51.569" v="1630" actId="167"/>
          <ac:picMkLst>
            <pc:docMk/>
            <pc:sldMk cId="2119131885" sldId="285"/>
            <ac:picMk id="4" creationId="{FD5CBF19-4772-4822-CB87-3FFFDA1B0F48}"/>
          </ac:picMkLst>
        </pc:picChg>
      </pc:sldChg>
      <pc:sldChg chg="addSp delSp modSp new mod ord">
        <pc:chgData name="Alice Geary" userId="23043f8f-6e9a-4fa4-bec9-7dfe72936f56" providerId="ADAL" clId="{46BC3430-C459-44BC-95EF-40B5CAF060D7}" dt="2022-09-22T00:16:13.854" v="2098" actId="20577"/>
        <pc:sldMkLst>
          <pc:docMk/>
          <pc:sldMk cId="426920649" sldId="286"/>
        </pc:sldMkLst>
        <pc:spChg chg="add mod">
          <ac:chgData name="Alice Geary" userId="23043f8f-6e9a-4fa4-bec9-7dfe72936f56" providerId="ADAL" clId="{46BC3430-C459-44BC-95EF-40B5CAF060D7}" dt="2022-09-22T00:16:13.854" v="2098" actId="20577"/>
          <ac:spMkLst>
            <pc:docMk/>
            <pc:sldMk cId="426920649" sldId="286"/>
            <ac:spMk id="3" creationId="{B8980BEF-BAE6-E25D-E8F5-A87DDFD4484B}"/>
          </ac:spMkLst>
        </pc:spChg>
        <pc:spChg chg="add mod">
          <ac:chgData name="Alice Geary" userId="23043f8f-6e9a-4fa4-bec9-7dfe72936f56" providerId="ADAL" clId="{46BC3430-C459-44BC-95EF-40B5CAF060D7}" dt="2022-09-22T00:16:06.940" v="2097" actId="20577"/>
          <ac:spMkLst>
            <pc:docMk/>
            <pc:sldMk cId="426920649" sldId="286"/>
            <ac:spMk id="4" creationId="{3E174346-73F3-53E8-E12A-21694519D570}"/>
          </ac:spMkLst>
        </pc:spChg>
        <pc:picChg chg="add mod ord">
          <ac:chgData name="Alice Geary" userId="23043f8f-6e9a-4fa4-bec9-7dfe72936f56" providerId="ADAL" clId="{46BC3430-C459-44BC-95EF-40B5CAF060D7}" dt="2022-09-21T22:48:10.725" v="2029" actId="167"/>
          <ac:picMkLst>
            <pc:docMk/>
            <pc:sldMk cId="426920649" sldId="286"/>
            <ac:picMk id="2" creationId="{2645BDCF-0765-B9BE-F17E-24BC87AE7867}"/>
          </ac:picMkLst>
        </pc:picChg>
        <pc:picChg chg="add del mod">
          <ac:chgData name="Alice Geary" userId="23043f8f-6e9a-4fa4-bec9-7dfe72936f56" providerId="ADAL" clId="{46BC3430-C459-44BC-95EF-40B5CAF060D7}" dt="2022-09-21T22:56:13.999" v="2033" actId="478"/>
          <ac:picMkLst>
            <pc:docMk/>
            <pc:sldMk cId="426920649" sldId="286"/>
            <ac:picMk id="1026" creationId="{ADF5DE75-D0A5-AB1B-FA59-4E6656EB01EF}"/>
          </ac:picMkLst>
        </pc:picChg>
        <pc:picChg chg="add mod">
          <ac:chgData name="Alice Geary" userId="23043f8f-6e9a-4fa4-bec9-7dfe72936f56" providerId="ADAL" clId="{46BC3430-C459-44BC-95EF-40B5CAF060D7}" dt="2022-09-21T22:57:01.408" v="2081" actId="1076"/>
          <ac:picMkLst>
            <pc:docMk/>
            <pc:sldMk cId="426920649" sldId="286"/>
            <ac:picMk id="1027" creationId="{6B82B854-2C76-3E03-0640-82106E6E6B71}"/>
          </ac:picMkLst>
        </pc:picChg>
      </pc:sldChg>
      <pc:sldChg chg="addSp modSp new del mod">
        <pc:chgData name="Alice Geary" userId="23043f8f-6e9a-4fa4-bec9-7dfe72936f56" providerId="ADAL" clId="{46BC3430-C459-44BC-95EF-40B5CAF060D7}" dt="2022-09-21T02:37:57.553" v="1702" actId="2696"/>
        <pc:sldMkLst>
          <pc:docMk/>
          <pc:sldMk cId="3231020407" sldId="286"/>
        </pc:sldMkLst>
        <pc:spChg chg="add">
          <ac:chgData name="Alice Geary" userId="23043f8f-6e9a-4fa4-bec9-7dfe72936f56" providerId="ADAL" clId="{46BC3430-C459-44BC-95EF-40B5CAF060D7}" dt="2022-09-21T02:35:35.269" v="1626" actId="22"/>
          <ac:spMkLst>
            <pc:docMk/>
            <pc:sldMk cId="3231020407" sldId="286"/>
            <ac:spMk id="3" creationId="{FA111D60-12ED-4CC1-FF9C-998873C01994}"/>
          </ac:spMkLst>
        </pc:spChg>
        <pc:picChg chg="add mod ord">
          <ac:chgData name="Alice Geary" userId="23043f8f-6e9a-4fa4-bec9-7dfe72936f56" providerId="ADAL" clId="{46BC3430-C459-44BC-95EF-40B5CAF060D7}" dt="2022-09-21T02:35:46.635" v="1629" actId="167"/>
          <ac:picMkLst>
            <pc:docMk/>
            <pc:sldMk cId="3231020407" sldId="286"/>
            <ac:picMk id="4" creationId="{A138977E-A3DB-1D66-E446-8EEE3A47A7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30426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r>
              <a:rPr lang="en-US"/>
              <a:t>Data shows that we are in line with, or slightly above, national vaccination rates for all age groups and doses except boosters for 16-17-year-olds.</a:t>
            </a: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r>
              <a:rPr lang="en-US"/>
              <a:t>For Māori, we remain above national vaccination rates for all ages and doses.</a:t>
            </a: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r>
              <a:rPr lang="en-US"/>
              <a:t>Pasifika data, like our overall data, shows that there is more work to be done in the 16-17-year-old boosters cohort to meet national vaccination rates.</a:t>
            </a: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39187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33170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a:defRPr/>
            </a:pPr>
            <a:r>
              <a:rPr lang="en-US" dirty="0"/>
              <a:t>This is taken from an ad hoc survey commissioned by the MoH looking at public perceptions of boosters. Encouragingly it shows that the majority of those eligible for a further dose know they are eligible. Applying this to our own data, we can expect a further 24,578 in Southern to get their booster, and an additional 56,549 people to get a second booster.</a:t>
            </a:r>
          </a:p>
          <a:p>
            <a:pPr lvl="0"/>
            <a:endParaRPr lang="en-US" dirty="0"/>
          </a:p>
          <a:p>
            <a:r>
              <a:rPr lang="en-US" dirty="0"/>
              <a:t>Those who have had one booster are more likely to get a second (if eligible) than those who have completed a primary course are to get a booster. First boosters remain our biggest challenge.</a:t>
            </a:r>
            <a:endParaRPr lang="en-US" dirty="0">
              <a:ea typeface="Calibri"/>
              <a:cs typeface="Calibri"/>
            </a:endParaRP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r>
              <a:rPr lang="en-US" dirty="0"/>
              <a:t>We acknowledge that low demand and volumes have been challenging.</a:t>
            </a:r>
          </a:p>
          <a:p>
            <a:pPr lvl="0"/>
            <a:endParaRPr lang="en-US" dirty="0"/>
          </a:p>
          <a:p>
            <a:pPr lvl="0"/>
            <a:r>
              <a:rPr lang="en-US" dirty="0"/>
              <a:t>The data from the MoH report shows that there are many people with the intent to get their next vaccination, but are not motivated to do it now so we need to continue making this as easy as possible for them.</a:t>
            </a:r>
          </a:p>
          <a:p>
            <a:pPr lvl="0"/>
            <a:endParaRPr lang="en-US" dirty="0"/>
          </a:p>
          <a:p>
            <a:pPr lvl="0"/>
            <a:r>
              <a:rPr lang="en-US" dirty="0"/>
              <a:t>We continue to see misinformation circling and a shift in motivations now that so much of the population has had COVID-19.</a:t>
            </a: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r>
              <a:rPr lang="en-US"/>
              <a:t>Following their research into public sentiment around boosters, the Ministry of Health has developed a new campaign including five important reasons to get your booster.</a:t>
            </a:r>
          </a:p>
          <a:p>
            <a:pPr lvl="0"/>
            <a:endParaRPr lang="en-US"/>
          </a:p>
          <a:p>
            <a:pPr lvl="0"/>
            <a:r>
              <a:rPr lang="en-US"/>
              <a:t>You will find a range of resources from this campaign in the NIP </a:t>
            </a:r>
            <a:r>
              <a:rPr lang="en-US" err="1"/>
              <a:t>dropbox</a:t>
            </a:r>
            <a:r>
              <a:rPr lang="en-US"/>
              <a:t>. An interactive tool to help users identify if they are eligible for a dose has been developed and will soon be available to embed on websites.</a:t>
            </a: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21943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65985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71046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27545"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50" y="2"/>
            <a:ext cx="3927545"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23.09.2022</a:t>
            </a:fld>
            <a:endParaRPr lang="cs-CZ"/>
          </a:p>
        </p:txBody>
      </p:sp>
      <p:sp>
        <p:nvSpPr>
          <p:cNvPr id="4" name="Slide Image Placeholder 3"/>
          <p:cNvSpPr>
            <a:spLocks noGrp="1" noRot="1" noChangeAspect="1"/>
          </p:cNvSpPr>
          <p:nvPr>
            <p:ph type="sldImg" idx="2"/>
          </p:nvPr>
        </p:nvSpPr>
        <p:spPr>
          <a:xfrm>
            <a:off x="2054225" y="555625"/>
            <a:ext cx="4954588"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8" y="3529474"/>
            <a:ext cx="7250853" cy="3345070"/>
          </a:xfrm>
          <a:prstGeom prst="rect">
            <a:avLst/>
          </a:prstGeom>
        </p:spPr>
        <p:txBody>
          <a:bodyPr vert="horz" lIns="91440" tIns="45720" rIns="91440" bIns="45720" rtlCol="0"/>
          <a:lstStyle/>
          <a:p>
            <a:pPr lvl="0"/>
            <a:r>
              <a:rPr lang="en-US"/>
              <a:t>This graph shows how much childhood </a:t>
            </a:r>
            <a:r>
              <a:rPr lang="en-US" err="1"/>
              <a:t>immunisations</a:t>
            </a:r>
            <a:r>
              <a:rPr lang="en-US"/>
              <a:t> have dropped by. As you can see, vaccinations at ages 6 months, 18 months and 2 years have dropped significantly. </a:t>
            </a:r>
          </a:p>
        </p:txBody>
      </p:sp>
      <p:sp>
        <p:nvSpPr>
          <p:cNvPr id="6" name="Footer Placeholder 5"/>
          <p:cNvSpPr>
            <a:spLocks noGrp="1"/>
          </p:cNvSpPr>
          <p:nvPr>
            <p:ph type="ftr" sz="quarter" idx="4"/>
          </p:nvPr>
        </p:nvSpPr>
        <p:spPr>
          <a:xfrm>
            <a:off x="1" y="7058944"/>
            <a:ext cx="3927545"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50" y="7058944"/>
            <a:ext cx="3927545"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5369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1664795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25387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92965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34720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43267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673316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154987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tabLst>
                <a:tab pos="457200" algn="l"/>
              </a:tabLst>
            </a:pPr>
            <a:r>
              <a:rPr lang="en-NZ" sz="1200" dirty="0">
                <a:effectLst/>
                <a:latin typeface="Calibri" panose="020F0502020204030204" pitchFamily="34" charset="0"/>
                <a:ea typeface="Times New Roman" panose="02020603050405020304" pitchFamily="18" charset="0"/>
              </a:rPr>
              <a:t>In August 2022 the Coroner conducted a hearing relating to the death of Rory Nairn. The Coroner has now published her initial findings i.e. that the cause of Rory’s death was myocarditis, due to vaccination with the Comirnaty Pfizer CVOID-19 vaccine. The Coroners inquiry into Rory’s death has not yet concluded – she has yet to establish the circumstances of his death and this information may not be available for some months</a:t>
            </a:r>
            <a:endParaRPr lang="en-NZ" sz="1200" dirty="0">
              <a:effectLst/>
              <a:latin typeface="Calibri" panose="020F0502020204030204" pitchFamily="34" charset="0"/>
              <a:ea typeface="Calibri" panose="020F0502020204030204" pitchFamily="34" charset="0"/>
            </a:endParaRPr>
          </a:p>
          <a:p>
            <a:pPr marL="0" lvl="0" indent="0">
              <a:buFont typeface="+mj-lt"/>
              <a:buNone/>
              <a:tabLst>
                <a:tab pos="457200" algn="l"/>
              </a:tabLst>
            </a:pPr>
            <a:r>
              <a:rPr lang="en-NZ" sz="1200" dirty="0">
                <a:effectLst/>
                <a:latin typeface="Calibri" panose="020F0502020204030204" pitchFamily="34" charset="0"/>
                <a:ea typeface="Times New Roman" panose="02020603050405020304" pitchFamily="18" charset="0"/>
              </a:rPr>
              <a:t>However the hearing process did highlight the importance of…</a:t>
            </a:r>
            <a:endParaRPr lang="en-NZ" sz="1200" dirty="0">
              <a:effectLst/>
              <a:latin typeface="Calibri" panose="020F0502020204030204" pitchFamily="34" charset="0"/>
              <a:ea typeface="Calibri" panose="020F0502020204030204" pitchFamily="34" charset="0"/>
            </a:endParaRPr>
          </a:p>
          <a:p>
            <a:endParaRPr lang="en-NZ"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68565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45426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01672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16685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69563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555625"/>
            <a:ext cx="4954588" cy="27876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47390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35393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TextBox 3"/>
          <p:cNvSpPr txBox="1"/>
          <p:nvPr/>
        </p:nvSpPr>
        <p:spPr>
          <a:xfrm>
            <a:off x="1028700" y="4953000"/>
            <a:ext cx="9206012" cy="2825749"/>
          </a:xfrm>
          <a:prstGeom prst="rect">
            <a:avLst/>
          </a:prstGeom>
        </p:spPr>
        <p:txBody>
          <a:bodyPr lIns="0" tIns="0" rIns="0" bIns="0" rtlCol="0" anchor="t">
            <a:spAutoFit/>
          </a:bodyPr>
          <a:lstStyle/>
          <a:p>
            <a:pPr>
              <a:lnSpc>
                <a:spcPts val="11200"/>
              </a:lnSpc>
            </a:pPr>
            <a:r>
              <a:rPr lang="en-US" sz="8000">
                <a:solidFill>
                  <a:srgbClr val="FFFFFF"/>
                </a:solidFill>
                <a:latin typeface="Arial 1"/>
              </a:rPr>
              <a:t>Provider Webinar</a:t>
            </a:r>
          </a:p>
          <a:p>
            <a:pPr algn="ctr">
              <a:lnSpc>
                <a:spcPts val="11200"/>
              </a:lnSpc>
            </a:pPr>
            <a:r>
              <a:rPr lang="en-US" sz="8000">
                <a:solidFill>
                  <a:srgbClr val="FFFFFF"/>
                </a:solidFill>
                <a:latin typeface="Arial 1"/>
              </a:rPr>
              <a:t>22 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3853643024"/>
              </p:ext>
            </p:extLst>
          </p:nvPr>
        </p:nvGraphicFramePr>
        <p:xfrm>
          <a:off x="10057933" y="3772319"/>
          <a:ext cx="7965446" cy="2749271"/>
        </p:xfrm>
        <a:graphic>
          <a:graphicData uri="http://schemas.openxmlformats.org/drawingml/2006/table">
            <a:tbl>
              <a:tblPr/>
              <a:tblGrid>
                <a:gridCol w="1137921">
                  <a:extLst>
                    <a:ext uri="{9D8B030D-6E8A-4147-A177-3AD203B41FA5}">
                      <a16:colId xmlns:a16="http://schemas.microsoft.com/office/drawing/2014/main" val="20000"/>
                    </a:ext>
                  </a:extLst>
                </a:gridCol>
                <a:gridCol w="1137921">
                  <a:extLst>
                    <a:ext uri="{9D8B030D-6E8A-4147-A177-3AD203B41FA5}">
                      <a16:colId xmlns:a16="http://schemas.microsoft.com/office/drawing/2014/main" val="20001"/>
                    </a:ext>
                  </a:extLst>
                </a:gridCol>
                <a:gridCol w="1137921">
                  <a:extLst>
                    <a:ext uri="{9D8B030D-6E8A-4147-A177-3AD203B41FA5}">
                      <a16:colId xmlns:a16="http://schemas.microsoft.com/office/drawing/2014/main" val="20002"/>
                    </a:ext>
                  </a:extLst>
                </a:gridCol>
                <a:gridCol w="1137921">
                  <a:extLst>
                    <a:ext uri="{9D8B030D-6E8A-4147-A177-3AD203B41FA5}">
                      <a16:colId xmlns:a16="http://schemas.microsoft.com/office/drawing/2014/main" val="20003"/>
                    </a:ext>
                  </a:extLst>
                </a:gridCol>
                <a:gridCol w="1137921">
                  <a:extLst>
                    <a:ext uri="{9D8B030D-6E8A-4147-A177-3AD203B41FA5}">
                      <a16:colId xmlns:a16="http://schemas.microsoft.com/office/drawing/2014/main" val="20004"/>
                    </a:ext>
                  </a:extLst>
                </a:gridCol>
                <a:gridCol w="1274884">
                  <a:extLst>
                    <a:ext uri="{9D8B030D-6E8A-4147-A177-3AD203B41FA5}">
                      <a16:colId xmlns:a16="http://schemas.microsoft.com/office/drawing/2014/main" val="20005"/>
                    </a:ext>
                  </a:extLst>
                </a:gridCol>
                <a:gridCol w="1000957">
                  <a:extLst>
                    <a:ext uri="{9D8B030D-6E8A-4147-A177-3AD203B41FA5}">
                      <a16:colId xmlns:a16="http://schemas.microsoft.com/office/drawing/2014/main" val="20006"/>
                    </a:ext>
                  </a:extLst>
                </a:gridCol>
              </a:tblGrid>
              <a:tr h="1416349">
                <a:tc>
                  <a:txBody>
                    <a:bodyPr/>
                    <a:lstStyle/>
                    <a:p>
                      <a:endParaRPr lang="en-US"/>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CPC</a:t>
                      </a:r>
                    </a:p>
                    <a:p>
                      <a:r>
                        <a:rPr lang="en-US" sz="1400">
                          <a:solidFill>
                            <a:srgbClr val="000000"/>
                          </a:solidFill>
                          <a:latin typeface="Arial 2 Bold"/>
                        </a:rPr>
                        <a:t>(12+)</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Booster</a:t>
                      </a:r>
                    </a:p>
                    <a:p>
                      <a:r>
                        <a:rPr lang="en-US" sz="1400">
                          <a:solidFill>
                            <a:srgbClr val="000000"/>
                          </a:solidFill>
                          <a:latin typeface="Arial 2 Bold"/>
                        </a:rPr>
                        <a:t>(18+)</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Booster</a:t>
                      </a:r>
                    </a:p>
                    <a:p>
                      <a:r>
                        <a:rPr lang="en-US" sz="1400">
                          <a:solidFill>
                            <a:srgbClr val="000000"/>
                          </a:solidFill>
                          <a:latin typeface="Arial 2 Bold"/>
                        </a:rPr>
                        <a:t>(16-17)</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2nd Booster</a:t>
                      </a:r>
                    </a:p>
                    <a:p>
                      <a:r>
                        <a:rPr lang="en-US" sz="1400">
                          <a:solidFill>
                            <a:srgbClr val="000000"/>
                          </a:solidFill>
                          <a:latin typeface="Arial 2 Bold"/>
                        </a:rPr>
                        <a:t>(50+)</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Partially vaccinated</a:t>
                      </a:r>
                    </a:p>
                    <a:p>
                      <a:r>
                        <a:rPr lang="en-US" sz="1400">
                          <a:solidFill>
                            <a:srgbClr val="000000"/>
                          </a:solidFill>
                          <a:latin typeface="Arial 2 Bold"/>
                        </a:rPr>
                        <a:t>(5-11)</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r>
                        <a:rPr lang="en-US"/>
                        <a:t>CPC </a:t>
                      </a:r>
                    </a:p>
                    <a:p>
                      <a:r>
                        <a:rPr lang="en-US" sz="1400">
                          <a:solidFill>
                            <a:srgbClr val="000000"/>
                          </a:solidFill>
                          <a:latin typeface="Arial 2 Bold"/>
                        </a:rPr>
                        <a:t>(5-11)</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0"/>
                  </a:ext>
                </a:extLst>
              </a:tr>
              <a:tr h="666461">
                <a:tc>
                  <a:txBody>
                    <a:bodyPr/>
                    <a:lstStyle/>
                    <a:p>
                      <a:pPr algn="l">
                        <a:defRPr/>
                      </a:pPr>
                      <a:r>
                        <a:rPr lang="en-US" sz="1400">
                          <a:solidFill>
                            <a:srgbClr val="000000"/>
                          </a:solidFill>
                          <a:latin typeface="Arial 2"/>
                        </a:rPr>
                        <a:t>Southern</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92.6%</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74.6%</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12.6%</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37.9%</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52.1%</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28.8%</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1"/>
                  </a:ext>
                </a:extLst>
              </a:tr>
              <a:tr h="666461">
                <a:tc>
                  <a:txBody>
                    <a:bodyPr/>
                    <a:lstStyle/>
                    <a:p>
                      <a:pPr algn="l">
                        <a:defRPr/>
                      </a:pPr>
                      <a:r>
                        <a:rPr lang="en-US" sz="1400">
                          <a:solidFill>
                            <a:srgbClr val="000000"/>
                          </a:solidFill>
                          <a:latin typeface="Arial 2"/>
                        </a:rPr>
                        <a:t>NZ</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90.2%</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73.2%</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13.3%</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37.7%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51.1%</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28.5%</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nvSpPr>
        <p:spPr>
          <a:xfrm>
            <a:off x="1028700" y="9210675"/>
            <a:ext cx="15919500" cy="1054100"/>
          </a:xfrm>
          <a:prstGeom prst="rect">
            <a:avLst/>
          </a:prstGeom>
        </p:spPr>
        <p:txBody>
          <a:bodyPr lIns="0" tIns="0" rIns="0" bIns="0" rtlCol="0" anchor="t">
            <a:spAutoFit/>
          </a:bodyPr>
          <a:lstStyle/>
          <a:p>
            <a:pPr>
              <a:lnSpc>
                <a:spcPts val="2799"/>
              </a:lnSpc>
            </a:pPr>
            <a:r>
              <a:rPr lang="en-US" sz="1999">
                <a:solidFill>
                  <a:srgbClr val="000000"/>
                </a:solidFill>
                <a:latin typeface="Arial 2"/>
              </a:rPr>
              <a:t>*From 8 August, Te Whatu Ora - Health New Zealand started using the updated HSU 2021 dataset  to calculate COVID-19 coverage.  </a:t>
            </a:r>
          </a:p>
          <a:p>
            <a:pPr>
              <a:lnSpc>
                <a:spcPts val="2799"/>
              </a:lnSpc>
            </a:pPr>
            <a:r>
              <a:rPr lang="en-US" sz="1999">
                <a:solidFill>
                  <a:srgbClr val="000000"/>
                </a:solidFill>
                <a:latin typeface="Arial 2"/>
              </a:rPr>
              <a:t>The 2021 HSU dataset contains approximately 233,000 more people than the 2020 dataset – a 4.7 percent increase. As such, rates of vaccination are lower but it is important to remember that this does not change the overall number of -vaccinations delivered.</a:t>
            </a:r>
          </a:p>
        </p:txBody>
      </p:sp>
      <p:sp>
        <p:nvSpPr>
          <p:cNvPr id="5" name="TextBox 5"/>
          <p:cNvSpPr txBox="1"/>
          <p:nvPr/>
        </p:nvSpPr>
        <p:spPr>
          <a:xfrm>
            <a:off x="1086678" y="479424"/>
            <a:ext cx="16058322"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Local and National COVID-19 vaccination rates</a:t>
            </a:r>
          </a:p>
        </p:txBody>
      </p:sp>
      <p:sp>
        <p:nvSpPr>
          <p:cNvPr id="6" name="TextBox 6"/>
          <p:cNvSpPr txBox="1"/>
          <p:nvPr/>
        </p:nvSpPr>
        <p:spPr>
          <a:xfrm>
            <a:off x="1028700" y="1349376"/>
            <a:ext cx="3468586" cy="641985"/>
          </a:xfrm>
          <a:prstGeom prst="rect">
            <a:avLst/>
          </a:prstGeom>
        </p:spPr>
        <p:txBody>
          <a:bodyPr lIns="0" tIns="0" rIns="0" bIns="0" rtlCol="0" anchor="t">
            <a:spAutoFit/>
          </a:bodyPr>
          <a:lstStyle/>
          <a:p>
            <a:pPr>
              <a:lnSpc>
                <a:spcPts val="5040"/>
              </a:lnSpc>
            </a:pPr>
            <a:r>
              <a:rPr lang="en-US" sz="3600">
                <a:solidFill>
                  <a:srgbClr val="000000"/>
                </a:solidFill>
                <a:latin typeface="Arial 1"/>
              </a:rPr>
              <a:t>All Ethnicities</a:t>
            </a:r>
          </a:p>
        </p:txBody>
      </p:sp>
      <p:sp>
        <p:nvSpPr>
          <p:cNvPr id="43" name="TextBox 43"/>
          <p:cNvSpPr txBox="1"/>
          <p:nvPr/>
        </p:nvSpPr>
        <p:spPr>
          <a:xfrm>
            <a:off x="10057933" y="6697037"/>
            <a:ext cx="7965447" cy="694934"/>
          </a:xfrm>
          <a:prstGeom prst="rect">
            <a:avLst/>
          </a:prstGeom>
        </p:spPr>
        <p:txBody>
          <a:bodyPr wrap="square" lIns="0" tIns="0" rIns="0" bIns="0" rtlCol="0" anchor="t">
            <a:spAutoFit/>
          </a:bodyPr>
          <a:lstStyle/>
          <a:p>
            <a:pPr>
              <a:lnSpc>
                <a:spcPts val="2799"/>
              </a:lnSpc>
            </a:pPr>
            <a:r>
              <a:rPr lang="en-US" sz="1950">
                <a:solidFill>
                  <a:srgbClr val="000000"/>
                </a:solidFill>
                <a:latin typeface="Arial 2"/>
              </a:rPr>
              <a:t>National Reporting Data as of 20 September 2022, using the 2021 Health Service User dataset.*</a:t>
            </a:r>
          </a:p>
        </p:txBody>
      </p:sp>
      <p:pic>
        <p:nvPicPr>
          <p:cNvPr id="44" name="Picture 44" descr="Chart, bar chart&#10;&#10;Description automatically generated">
            <a:extLst>
              <a:ext uri="{FF2B5EF4-FFF2-40B4-BE49-F238E27FC236}">
                <a16:creationId xmlns:a16="http://schemas.microsoft.com/office/drawing/2014/main" id="{AD6CE0B7-1C57-77CE-A891-0440B5722BBB}"/>
              </a:ext>
            </a:extLst>
          </p:cNvPr>
          <p:cNvPicPr>
            <a:picLocks noChangeAspect="1"/>
          </p:cNvPicPr>
          <p:nvPr/>
        </p:nvPicPr>
        <p:blipFill>
          <a:blip r:embed="rId4"/>
          <a:stretch>
            <a:fillRect/>
          </a:stretch>
        </p:blipFill>
        <p:spPr>
          <a:xfrm>
            <a:off x="1031631" y="1914546"/>
            <a:ext cx="8648699" cy="71026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873372503"/>
              </p:ext>
            </p:extLst>
          </p:nvPr>
        </p:nvGraphicFramePr>
        <p:xfrm>
          <a:off x="10005823" y="4652605"/>
          <a:ext cx="8066731" cy="2752725"/>
        </p:xfrm>
        <a:graphic>
          <a:graphicData uri="http://schemas.openxmlformats.org/drawingml/2006/table">
            <a:tbl>
              <a:tblPr/>
              <a:tblGrid>
                <a:gridCol w="1152390">
                  <a:extLst>
                    <a:ext uri="{9D8B030D-6E8A-4147-A177-3AD203B41FA5}">
                      <a16:colId xmlns:a16="http://schemas.microsoft.com/office/drawing/2014/main" val="20000"/>
                    </a:ext>
                  </a:extLst>
                </a:gridCol>
                <a:gridCol w="1152390">
                  <a:extLst>
                    <a:ext uri="{9D8B030D-6E8A-4147-A177-3AD203B41FA5}">
                      <a16:colId xmlns:a16="http://schemas.microsoft.com/office/drawing/2014/main" val="20001"/>
                    </a:ext>
                  </a:extLst>
                </a:gridCol>
                <a:gridCol w="1152390">
                  <a:extLst>
                    <a:ext uri="{9D8B030D-6E8A-4147-A177-3AD203B41FA5}">
                      <a16:colId xmlns:a16="http://schemas.microsoft.com/office/drawing/2014/main" val="20002"/>
                    </a:ext>
                  </a:extLst>
                </a:gridCol>
                <a:gridCol w="1152390">
                  <a:extLst>
                    <a:ext uri="{9D8B030D-6E8A-4147-A177-3AD203B41FA5}">
                      <a16:colId xmlns:a16="http://schemas.microsoft.com/office/drawing/2014/main" val="20003"/>
                    </a:ext>
                  </a:extLst>
                </a:gridCol>
                <a:gridCol w="1152390">
                  <a:extLst>
                    <a:ext uri="{9D8B030D-6E8A-4147-A177-3AD203B41FA5}">
                      <a16:colId xmlns:a16="http://schemas.microsoft.com/office/drawing/2014/main" val="20004"/>
                    </a:ext>
                  </a:extLst>
                </a:gridCol>
                <a:gridCol w="1304192">
                  <a:extLst>
                    <a:ext uri="{9D8B030D-6E8A-4147-A177-3AD203B41FA5}">
                      <a16:colId xmlns:a16="http://schemas.microsoft.com/office/drawing/2014/main" val="20005"/>
                    </a:ext>
                  </a:extLst>
                </a:gridCol>
                <a:gridCol w="1000589">
                  <a:extLst>
                    <a:ext uri="{9D8B030D-6E8A-4147-A177-3AD203B41FA5}">
                      <a16:colId xmlns:a16="http://schemas.microsoft.com/office/drawing/2014/main" val="20006"/>
                    </a:ext>
                  </a:extLst>
                </a:gridCol>
              </a:tblGrid>
              <a:tr h="1419827">
                <a:tc>
                  <a:txBody>
                    <a:bodyPr/>
                    <a:lstStyle/>
                    <a:p>
                      <a:endParaRPr lang="en-US"/>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CPC</a:t>
                      </a:r>
                    </a:p>
                    <a:p>
                      <a:r>
                        <a:rPr lang="en-US" sz="1400">
                          <a:solidFill>
                            <a:srgbClr val="000000"/>
                          </a:solidFill>
                          <a:latin typeface="Arial 2 Bold"/>
                        </a:rPr>
                        <a:t>(12+)</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Booster</a:t>
                      </a:r>
                    </a:p>
                    <a:p>
                      <a:r>
                        <a:rPr lang="en-US" sz="1400">
                          <a:solidFill>
                            <a:srgbClr val="000000"/>
                          </a:solidFill>
                          <a:latin typeface="Arial 2 Bold"/>
                        </a:rPr>
                        <a:t>(18+)</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Booster</a:t>
                      </a:r>
                    </a:p>
                    <a:p>
                      <a:r>
                        <a:rPr lang="en-US" sz="1400">
                          <a:solidFill>
                            <a:srgbClr val="000000"/>
                          </a:solidFill>
                          <a:latin typeface="Arial 2 Bold"/>
                        </a:rPr>
                        <a:t>(16-17)</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2nd Booster</a:t>
                      </a:r>
                    </a:p>
                    <a:p>
                      <a:r>
                        <a:rPr lang="en-US" sz="1400">
                          <a:solidFill>
                            <a:srgbClr val="000000"/>
                          </a:solidFill>
                          <a:latin typeface="Arial 2"/>
                        </a:rPr>
                        <a:t>(50+)</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Partially vaccinated</a:t>
                      </a:r>
                    </a:p>
                    <a:p>
                      <a:r>
                        <a:rPr lang="en-US" sz="1400">
                          <a:solidFill>
                            <a:srgbClr val="000000"/>
                          </a:solidFill>
                          <a:latin typeface="Arial 2 Bold"/>
                        </a:rPr>
                        <a:t>(5-11)</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CPC</a:t>
                      </a:r>
                    </a:p>
                    <a:p>
                      <a:r>
                        <a:rPr lang="en-US" sz="1400">
                          <a:solidFill>
                            <a:srgbClr val="000000"/>
                          </a:solidFill>
                          <a:latin typeface="Arial 2 Bold"/>
                        </a:rPr>
                        <a:t>(5-11)</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0"/>
                  </a:ext>
                </a:extLst>
              </a:tr>
              <a:tr h="666449">
                <a:tc>
                  <a:txBody>
                    <a:bodyPr/>
                    <a:lstStyle/>
                    <a:p>
                      <a:pPr algn="l">
                        <a:defRPr/>
                      </a:pPr>
                      <a:r>
                        <a:rPr lang="en-US" sz="1400">
                          <a:solidFill>
                            <a:srgbClr val="000000"/>
                          </a:solidFill>
                          <a:latin typeface="Arial 2"/>
                        </a:rPr>
                        <a:t>Southern</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88.4%</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60%</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7.7%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33.4%</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37.7%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17.8%</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1"/>
                  </a:ext>
                </a:extLst>
              </a:tr>
              <a:tr h="666449">
                <a:tc>
                  <a:txBody>
                    <a:bodyPr/>
                    <a:lstStyle/>
                    <a:p>
                      <a:pPr algn="l">
                        <a:defRPr/>
                      </a:pPr>
                      <a:r>
                        <a:rPr lang="en-US" sz="1400">
                          <a:solidFill>
                            <a:srgbClr val="000000"/>
                          </a:solidFill>
                          <a:latin typeface="Arial 2"/>
                        </a:rPr>
                        <a:t>NZ</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83.6%</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56.3%</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6.5%</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31.7%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32.3%</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13.7%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nvSpPr>
        <p:spPr>
          <a:xfrm>
            <a:off x="1028699" y="479424"/>
            <a:ext cx="16725901"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Local and National COVID-19 vaccination rates</a:t>
            </a:r>
          </a:p>
        </p:txBody>
      </p:sp>
      <p:sp>
        <p:nvSpPr>
          <p:cNvPr id="5" name="TextBox 5"/>
          <p:cNvSpPr txBox="1"/>
          <p:nvPr/>
        </p:nvSpPr>
        <p:spPr>
          <a:xfrm>
            <a:off x="1028700" y="1349376"/>
            <a:ext cx="3468586" cy="641985"/>
          </a:xfrm>
          <a:prstGeom prst="rect">
            <a:avLst/>
          </a:prstGeom>
        </p:spPr>
        <p:txBody>
          <a:bodyPr lIns="0" tIns="0" rIns="0" bIns="0" rtlCol="0" anchor="t">
            <a:spAutoFit/>
          </a:bodyPr>
          <a:lstStyle/>
          <a:p>
            <a:pPr>
              <a:lnSpc>
                <a:spcPts val="5040"/>
              </a:lnSpc>
            </a:pPr>
            <a:r>
              <a:rPr lang="en-US" sz="3600">
                <a:solidFill>
                  <a:srgbClr val="000000"/>
                </a:solidFill>
                <a:latin typeface="Arial 1"/>
              </a:rPr>
              <a:t>Māori</a:t>
            </a:r>
          </a:p>
        </p:txBody>
      </p:sp>
      <p:sp>
        <p:nvSpPr>
          <p:cNvPr id="42" name="TextBox 42"/>
          <p:cNvSpPr txBox="1"/>
          <p:nvPr/>
        </p:nvSpPr>
        <p:spPr>
          <a:xfrm>
            <a:off x="10005823" y="7616962"/>
            <a:ext cx="8066737" cy="686726"/>
          </a:xfrm>
          <a:prstGeom prst="rect">
            <a:avLst/>
          </a:prstGeom>
        </p:spPr>
        <p:txBody>
          <a:bodyPr wrap="square" lIns="0" tIns="0" rIns="0" bIns="0" rtlCol="0" anchor="t">
            <a:spAutoFit/>
          </a:bodyPr>
          <a:lstStyle/>
          <a:p>
            <a:pPr>
              <a:lnSpc>
                <a:spcPts val="2799"/>
              </a:lnSpc>
            </a:pPr>
            <a:r>
              <a:rPr lang="en-US" sz="1999">
                <a:solidFill>
                  <a:srgbClr val="000000"/>
                </a:solidFill>
                <a:latin typeface="Arial 2"/>
              </a:rPr>
              <a:t>National Reporting Data as of 19 September 2022, using the 2021 Health Service User dataset.</a:t>
            </a:r>
          </a:p>
        </p:txBody>
      </p:sp>
      <p:pic>
        <p:nvPicPr>
          <p:cNvPr id="43" name="Picture 43" descr="Chart, bar chart&#10;&#10;Description automatically generated">
            <a:extLst>
              <a:ext uri="{FF2B5EF4-FFF2-40B4-BE49-F238E27FC236}">
                <a16:creationId xmlns:a16="http://schemas.microsoft.com/office/drawing/2014/main" id="{FB9FD188-FE90-AF92-E456-2142B9C0A6F2}"/>
              </a:ext>
            </a:extLst>
          </p:cNvPr>
          <p:cNvPicPr>
            <a:picLocks noChangeAspect="1"/>
          </p:cNvPicPr>
          <p:nvPr/>
        </p:nvPicPr>
        <p:blipFill>
          <a:blip r:embed="rId4"/>
          <a:stretch>
            <a:fillRect/>
          </a:stretch>
        </p:blipFill>
        <p:spPr>
          <a:xfrm>
            <a:off x="958361" y="2189688"/>
            <a:ext cx="8648699" cy="70799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2827378521"/>
              </p:ext>
            </p:extLst>
          </p:nvPr>
        </p:nvGraphicFramePr>
        <p:xfrm>
          <a:off x="10278027" y="4308457"/>
          <a:ext cx="7844885" cy="2752725"/>
        </p:xfrm>
        <a:graphic>
          <a:graphicData uri="http://schemas.openxmlformats.org/drawingml/2006/table">
            <a:tbl>
              <a:tblPr/>
              <a:tblGrid>
                <a:gridCol w="1120698">
                  <a:extLst>
                    <a:ext uri="{9D8B030D-6E8A-4147-A177-3AD203B41FA5}">
                      <a16:colId xmlns:a16="http://schemas.microsoft.com/office/drawing/2014/main" val="20000"/>
                    </a:ext>
                  </a:extLst>
                </a:gridCol>
                <a:gridCol w="1120698">
                  <a:extLst>
                    <a:ext uri="{9D8B030D-6E8A-4147-A177-3AD203B41FA5}">
                      <a16:colId xmlns:a16="http://schemas.microsoft.com/office/drawing/2014/main" val="20001"/>
                    </a:ext>
                  </a:extLst>
                </a:gridCol>
                <a:gridCol w="1120698">
                  <a:extLst>
                    <a:ext uri="{9D8B030D-6E8A-4147-A177-3AD203B41FA5}">
                      <a16:colId xmlns:a16="http://schemas.microsoft.com/office/drawing/2014/main" val="20002"/>
                    </a:ext>
                  </a:extLst>
                </a:gridCol>
                <a:gridCol w="1120698">
                  <a:extLst>
                    <a:ext uri="{9D8B030D-6E8A-4147-A177-3AD203B41FA5}">
                      <a16:colId xmlns:a16="http://schemas.microsoft.com/office/drawing/2014/main" val="20003"/>
                    </a:ext>
                  </a:extLst>
                </a:gridCol>
                <a:gridCol w="1120698">
                  <a:extLst>
                    <a:ext uri="{9D8B030D-6E8A-4147-A177-3AD203B41FA5}">
                      <a16:colId xmlns:a16="http://schemas.microsoft.com/office/drawing/2014/main" val="20004"/>
                    </a:ext>
                  </a:extLst>
                </a:gridCol>
                <a:gridCol w="1348153">
                  <a:extLst>
                    <a:ext uri="{9D8B030D-6E8A-4147-A177-3AD203B41FA5}">
                      <a16:colId xmlns:a16="http://schemas.microsoft.com/office/drawing/2014/main" val="20005"/>
                    </a:ext>
                  </a:extLst>
                </a:gridCol>
                <a:gridCol w="893242">
                  <a:extLst>
                    <a:ext uri="{9D8B030D-6E8A-4147-A177-3AD203B41FA5}">
                      <a16:colId xmlns:a16="http://schemas.microsoft.com/office/drawing/2014/main" val="20006"/>
                    </a:ext>
                  </a:extLst>
                </a:gridCol>
              </a:tblGrid>
              <a:tr h="1419827">
                <a:tc>
                  <a:txBody>
                    <a:bodyPr/>
                    <a:lstStyle/>
                    <a:p>
                      <a:endParaRPr lang="en-US"/>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r>
                        <a:rPr lang="en-US"/>
                        <a:t>CPC </a:t>
                      </a:r>
                    </a:p>
                    <a:p>
                      <a:r>
                        <a:rPr lang="en-US" sz="1400">
                          <a:solidFill>
                            <a:srgbClr val="000000"/>
                          </a:solidFill>
                          <a:latin typeface="Arial 2"/>
                        </a:rPr>
                        <a:t>(12+)</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Booster</a:t>
                      </a:r>
                    </a:p>
                    <a:p>
                      <a:r>
                        <a:rPr lang="en-US" sz="1400">
                          <a:solidFill>
                            <a:srgbClr val="000000"/>
                          </a:solidFill>
                          <a:latin typeface="Arial 2 Bold"/>
                        </a:rPr>
                        <a:t>(18+)</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Booster</a:t>
                      </a:r>
                    </a:p>
                    <a:p>
                      <a:r>
                        <a:rPr lang="en-US" sz="1400">
                          <a:solidFill>
                            <a:srgbClr val="000000"/>
                          </a:solidFill>
                          <a:latin typeface="Arial 2 Bold"/>
                        </a:rPr>
                        <a:t>(16-17)</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2nd Booster</a:t>
                      </a:r>
                    </a:p>
                    <a:p>
                      <a:r>
                        <a:rPr lang="en-US" sz="1400">
                          <a:solidFill>
                            <a:srgbClr val="000000"/>
                          </a:solidFill>
                          <a:latin typeface="Arial 2"/>
                        </a:rPr>
                        <a:t>(50+)</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Partially</a:t>
                      </a:r>
                    </a:p>
                    <a:p>
                      <a:r>
                        <a:rPr lang="en-US"/>
                        <a:t>vaccinated</a:t>
                      </a:r>
                    </a:p>
                    <a:p>
                      <a:r>
                        <a:rPr lang="en-US" sz="1400">
                          <a:solidFill>
                            <a:srgbClr val="000000"/>
                          </a:solidFill>
                          <a:latin typeface="Arial 2 Bold"/>
                        </a:rPr>
                        <a:t>(5-11)</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a:t>CPC</a:t>
                      </a:r>
                    </a:p>
                    <a:p>
                      <a:r>
                        <a:rPr lang="en-US" sz="1400">
                          <a:solidFill>
                            <a:srgbClr val="000000"/>
                          </a:solidFill>
                          <a:latin typeface="Arial 2 Bold"/>
                        </a:rPr>
                        <a:t>(5-11)</a:t>
                      </a:r>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0"/>
                  </a:ext>
                </a:extLst>
              </a:tr>
              <a:tr h="666449">
                <a:tc>
                  <a:txBody>
                    <a:bodyPr/>
                    <a:lstStyle/>
                    <a:p>
                      <a:pPr algn="l">
                        <a:defRPr/>
                      </a:pPr>
                      <a:r>
                        <a:rPr lang="en-US" sz="1400">
                          <a:solidFill>
                            <a:srgbClr val="000000"/>
                          </a:solidFill>
                          <a:latin typeface="Arial 2"/>
                        </a:rPr>
                        <a:t>Southern</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&gt;99%</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61.2%</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6.7%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30.9%</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50.5%</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19.9%</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1"/>
                  </a:ext>
                </a:extLst>
              </a:tr>
              <a:tr h="666449">
                <a:tc>
                  <a:txBody>
                    <a:bodyPr/>
                    <a:lstStyle/>
                    <a:p>
                      <a:pPr algn="l">
                        <a:defRPr/>
                      </a:pPr>
                      <a:r>
                        <a:rPr lang="en-US" sz="1400">
                          <a:solidFill>
                            <a:srgbClr val="000000"/>
                          </a:solidFill>
                          <a:latin typeface="Arial 2"/>
                        </a:rPr>
                        <a:t>NZ</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89.7%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61.1%</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9.7%</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28.4%</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46%</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tc>
                  <a:txBody>
                    <a:bodyPr/>
                    <a:lstStyle/>
                    <a:p>
                      <a:pPr algn="l">
                        <a:defRPr/>
                      </a:pPr>
                      <a:r>
                        <a:rPr lang="en-US" sz="1400">
                          <a:solidFill>
                            <a:srgbClr val="000000"/>
                          </a:solidFill>
                          <a:latin typeface="Arial 2"/>
                        </a:rPr>
                        <a:t>19.4%</a:t>
                      </a:r>
                      <a:endParaRPr lang="en-US" sz="1100"/>
                    </a:p>
                  </a:txBody>
                  <a:tcPr>
                    <a:lnL w="38100" cap="flat" cmpd="sng" algn="ctr">
                      <a:solidFill>
                        <a:srgbClr val="13274B"/>
                      </a:solidFill>
                      <a:prstDash val="solid"/>
                      <a:round/>
                      <a:headEnd type="none" w="med" len="med"/>
                      <a:tailEnd type="none" w="med" len="med"/>
                    </a:lnL>
                    <a:lnR w="38100" cap="flat" cmpd="sng" algn="ctr">
                      <a:solidFill>
                        <a:srgbClr val="13274B"/>
                      </a:solidFill>
                      <a:prstDash val="solid"/>
                      <a:round/>
                      <a:headEnd type="none" w="med" len="med"/>
                      <a:tailEnd type="none" w="med" len="med"/>
                    </a:lnR>
                    <a:lnT w="38100" cap="flat" cmpd="sng" algn="ctr">
                      <a:solidFill>
                        <a:srgbClr val="13274B"/>
                      </a:solidFill>
                      <a:prstDash val="solid"/>
                      <a:round/>
                      <a:headEnd type="none" w="med" len="med"/>
                      <a:tailEnd type="none" w="med" len="med"/>
                    </a:lnT>
                    <a:lnB w="38100" cap="flat" cmpd="sng" algn="ctr">
                      <a:solidFill>
                        <a:srgbClr val="13274B"/>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nvSpPr>
        <p:spPr>
          <a:xfrm>
            <a:off x="1028699" y="479424"/>
            <a:ext cx="16344901"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Local and National COVID-19 vaccination rates</a:t>
            </a:r>
          </a:p>
        </p:txBody>
      </p:sp>
      <p:sp>
        <p:nvSpPr>
          <p:cNvPr id="5" name="TextBox 5"/>
          <p:cNvSpPr txBox="1"/>
          <p:nvPr/>
        </p:nvSpPr>
        <p:spPr>
          <a:xfrm>
            <a:off x="1028700" y="1349376"/>
            <a:ext cx="3468586" cy="641985"/>
          </a:xfrm>
          <a:prstGeom prst="rect">
            <a:avLst/>
          </a:prstGeom>
        </p:spPr>
        <p:txBody>
          <a:bodyPr lIns="0" tIns="0" rIns="0" bIns="0" rtlCol="0" anchor="t">
            <a:spAutoFit/>
          </a:bodyPr>
          <a:lstStyle/>
          <a:p>
            <a:pPr>
              <a:lnSpc>
                <a:spcPts val="5040"/>
              </a:lnSpc>
            </a:pPr>
            <a:r>
              <a:rPr lang="en-US" sz="3600">
                <a:solidFill>
                  <a:srgbClr val="000000"/>
                </a:solidFill>
                <a:latin typeface="Arial 1"/>
              </a:rPr>
              <a:t>Pasifika</a:t>
            </a:r>
          </a:p>
        </p:txBody>
      </p:sp>
      <p:sp>
        <p:nvSpPr>
          <p:cNvPr id="42" name="TextBox 42"/>
          <p:cNvSpPr txBox="1"/>
          <p:nvPr/>
        </p:nvSpPr>
        <p:spPr>
          <a:xfrm>
            <a:off x="10278027" y="7348650"/>
            <a:ext cx="7844886" cy="701675"/>
          </a:xfrm>
          <a:prstGeom prst="rect">
            <a:avLst/>
          </a:prstGeom>
        </p:spPr>
        <p:txBody>
          <a:bodyPr wrap="square" lIns="0" tIns="0" rIns="0" bIns="0" rtlCol="0" anchor="t">
            <a:spAutoFit/>
          </a:bodyPr>
          <a:lstStyle/>
          <a:p>
            <a:pPr>
              <a:lnSpc>
                <a:spcPts val="2799"/>
              </a:lnSpc>
            </a:pPr>
            <a:r>
              <a:rPr lang="en-US" sz="1999">
                <a:solidFill>
                  <a:srgbClr val="000000"/>
                </a:solidFill>
                <a:latin typeface="Arial 2"/>
              </a:rPr>
              <a:t>National Reporting Data as of 19 September 2022, </a:t>
            </a:r>
          </a:p>
          <a:p>
            <a:pPr>
              <a:lnSpc>
                <a:spcPts val="2799"/>
              </a:lnSpc>
            </a:pPr>
            <a:r>
              <a:rPr lang="en-US" sz="1999">
                <a:solidFill>
                  <a:srgbClr val="000000"/>
                </a:solidFill>
                <a:latin typeface="Arial 2"/>
              </a:rPr>
              <a:t>using the 2021 Health Service User dataset.</a:t>
            </a:r>
          </a:p>
        </p:txBody>
      </p:sp>
      <p:pic>
        <p:nvPicPr>
          <p:cNvPr id="43" name="Picture 43" descr="Chart, bar chart&#10;&#10;Description automatically generated">
            <a:extLst>
              <a:ext uri="{FF2B5EF4-FFF2-40B4-BE49-F238E27FC236}">
                <a16:creationId xmlns:a16="http://schemas.microsoft.com/office/drawing/2014/main" id="{95912B15-C81C-7EB7-7F78-33578DB6EF12}"/>
              </a:ext>
            </a:extLst>
          </p:cNvPr>
          <p:cNvPicPr>
            <a:picLocks noChangeAspect="1"/>
          </p:cNvPicPr>
          <p:nvPr/>
        </p:nvPicPr>
        <p:blipFill>
          <a:blip r:embed="rId4"/>
          <a:stretch>
            <a:fillRect/>
          </a:stretch>
        </p:blipFill>
        <p:spPr>
          <a:xfrm>
            <a:off x="767862" y="2134056"/>
            <a:ext cx="9146930" cy="7323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4" name="TextBox 4"/>
          <p:cNvSpPr txBox="1"/>
          <p:nvPr/>
        </p:nvSpPr>
        <p:spPr>
          <a:xfrm>
            <a:off x="1028700" y="479424"/>
            <a:ext cx="165735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Southern data: 16-17 COVID-19 vaccinations</a:t>
            </a:r>
          </a:p>
        </p:txBody>
      </p:sp>
      <p:pic>
        <p:nvPicPr>
          <p:cNvPr id="5" name="Picture 5" descr="Graphical user interface, application&#10;&#10;Description automatically generated">
            <a:extLst>
              <a:ext uri="{FF2B5EF4-FFF2-40B4-BE49-F238E27FC236}">
                <a16:creationId xmlns:a16="http://schemas.microsoft.com/office/drawing/2014/main" id="{26EDB9FC-D5B4-CFAA-9105-2D3DB27ECB8E}"/>
              </a:ext>
            </a:extLst>
          </p:cNvPr>
          <p:cNvPicPr>
            <a:picLocks noChangeAspect="1"/>
          </p:cNvPicPr>
          <p:nvPr/>
        </p:nvPicPr>
        <p:blipFill>
          <a:blip r:embed="rId4"/>
          <a:stretch>
            <a:fillRect/>
          </a:stretch>
        </p:blipFill>
        <p:spPr>
          <a:xfrm>
            <a:off x="1027444" y="1517470"/>
            <a:ext cx="14378353" cy="86399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4" name="TextBox 4"/>
          <p:cNvSpPr txBox="1"/>
          <p:nvPr/>
        </p:nvSpPr>
        <p:spPr>
          <a:xfrm>
            <a:off x="1028700" y="479424"/>
            <a:ext cx="165735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Southern data: 18+ COVID-19  vaccinations</a:t>
            </a:r>
          </a:p>
        </p:txBody>
      </p:sp>
      <p:pic>
        <p:nvPicPr>
          <p:cNvPr id="5" name="Picture 5" descr="A picture containing table&#10;&#10;Description automatically generated">
            <a:extLst>
              <a:ext uri="{FF2B5EF4-FFF2-40B4-BE49-F238E27FC236}">
                <a16:creationId xmlns:a16="http://schemas.microsoft.com/office/drawing/2014/main" id="{B5882C7C-2A11-1C04-FB8B-737F7AA43104}"/>
              </a:ext>
            </a:extLst>
          </p:cNvPr>
          <p:cNvPicPr>
            <a:picLocks noChangeAspect="1"/>
          </p:cNvPicPr>
          <p:nvPr/>
        </p:nvPicPr>
        <p:blipFill>
          <a:blip r:embed="rId4"/>
          <a:stretch>
            <a:fillRect/>
          </a:stretch>
        </p:blipFill>
        <p:spPr>
          <a:xfrm>
            <a:off x="1031631" y="1501204"/>
            <a:ext cx="14334392" cy="86913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4" name="TextBox 4"/>
          <p:cNvSpPr txBox="1"/>
          <p:nvPr/>
        </p:nvSpPr>
        <p:spPr>
          <a:xfrm>
            <a:off x="1028700" y="479424"/>
            <a:ext cx="158115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Southern data: 5-11yrs COVID-19 vaccinations</a:t>
            </a:r>
          </a:p>
        </p:txBody>
      </p:sp>
      <p:pic>
        <p:nvPicPr>
          <p:cNvPr id="5" name="Picture 5" descr="A picture containing timeline&#10;&#10;Description automatically generated">
            <a:extLst>
              <a:ext uri="{FF2B5EF4-FFF2-40B4-BE49-F238E27FC236}">
                <a16:creationId xmlns:a16="http://schemas.microsoft.com/office/drawing/2014/main" id="{BF324BD7-3046-FEB0-1D8F-F57380AB80C5}"/>
              </a:ext>
            </a:extLst>
          </p:cNvPr>
          <p:cNvPicPr>
            <a:picLocks noChangeAspect="1"/>
          </p:cNvPicPr>
          <p:nvPr/>
        </p:nvPicPr>
        <p:blipFill>
          <a:blip r:embed="rId4"/>
          <a:stretch>
            <a:fillRect/>
          </a:stretch>
        </p:blipFill>
        <p:spPr>
          <a:xfrm>
            <a:off x="1031631" y="1595183"/>
            <a:ext cx="13733584" cy="84887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1028700" y="2494502"/>
            <a:ext cx="3468586" cy="625475"/>
          </a:xfrm>
          <a:prstGeom prst="rect">
            <a:avLst/>
          </a:prstGeom>
        </p:spPr>
        <p:txBody>
          <a:bodyPr lIns="0" tIns="0" rIns="0" bIns="0" rtlCol="0" anchor="t">
            <a:spAutoFit/>
          </a:bodyPr>
          <a:lstStyle/>
          <a:p>
            <a:pPr>
              <a:lnSpc>
                <a:spcPts val="4900"/>
              </a:lnSpc>
            </a:pPr>
            <a:r>
              <a:rPr lang="en-US" sz="3500">
                <a:solidFill>
                  <a:srgbClr val="000000"/>
                </a:solidFill>
                <a:latin typeface="Arial 1"/>
              </a:rPr>
              <a:t>First booster</a:t>
            </a:r>
          </a:p>
        </p:txBody>
      </p:sp>
      <p:sp>
        <p:nvSpPr>
          <p:cNvPr id="4" name="TextBox 4"/>
          <p:cNvSpPr txBox="1"/>
          <p:nvPr/>
        </p:nvSpPr>
        <p:spPr>
          <a:xfrm>
            <a:off x="1028700" y="479424"/>
            <a:ext cx="6635155"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Eligibility and intent</a:t>
            </a:r>
          </a:p>
        </p:txBody>
      </p:sp>
      <p:grpSp>
        <p:nvGrpSpPr>
          <p:cNvPr id="5" name="Group 5"/>
          <p:cNvGrpSpPr/>
          <p:nvPr/>
        </p:nvGrpSpPr>
        <p:grpSpPr>
          <a:xfrm>
            <a:off x="1711951" y="6419075"/>
            <a:ext cx="6606954" cy="3627969"/>
            <a:chOff x="0" y="0"/>
            <a:chExt cx="8809272" cy="4837292"/>
          </a:xfrm>
        </p:grpSpPr>
        <p:sp>
          <p:nvSpPr>
            <p:cNvPr id="6" name="TextBox 6"/>
            <p:cNvSpPr txBox="1"/>
            <p:nvPr/>
          </p:nvSpPr>
          <p:spPr>
            <a:xfrm>
              <a:off x="0" y="2693873"/>
              <a:ext cx="716574" cy="496837"/>
            </a:xfrm>
            <a:prstGeom prst="rect">
              <a:avLst/>
            </a:prstGeom>
          </p:spPr>
          <p:txBody>
            <a:bodyPr lIns="0" tIns="0" rIns="0" bIns="0" rtlCol="0" anchor="t">
              <a:spAutoFit/>
            </a:bodyPr>
            <a:lstStyle/>
            <a:p>
              <a:pPr algn="ctr">
                <a:lnSpc>
                  <a:spcPts val="1579"/>
                </a:lnSpc>
              </a:pPr>
              <a:r>
                <a:rPr lang="en-US" sz="1128">
                  <a:solidFill>
                    <a:srgbClr val="000000"/>
                  </a:solidFill>
                  <a:latin typeface="Open Sans Light"/>
                </a:rPr>
                <a:t>Hesitant</a:t>
              </a:r>
            </a:p>
            <a:p>
              <a:pPr algn="ctr">
                <a:lnSpc>
                  <a:spcPts val="1579"/>
                </a:lnSpc>
              </a:pPr>
              <a:r>
                <a:rPr lang="en-US" sz="1128">
                  <a:solidFill>
                    <a:srgbClr val="000000"/>
                  </a:solidFill>
                  <a:latin typeface="Open Sans Light"/>
                </a:rPr>
                <a:t>56%</a:t>
              </a:r>
            </a:p>
          </p:txBody>
        </p:sp>
        <p:sp>
          <p:nvSpPr>
            <p:cNvPr id="7" name="TextBox 7"/>
            <p:cNvSpPr txBox="1"/>
            <p:nvPr/>
          </p:nvSpPr>
          <p:spPr>
            <a:xfrm>
              <a:off x="5898312" y="1637057"/>
              <a:ext cx="2910960" cy="496837"/>
            </a:xfrm>
            <a:prstGeom prst="rect">
              <a:avLst/>
            </a:prstGeom>
          </p:spPr>
          <p:txBody>
            <a:bodyPr lIns="0" tIns="0" rIns="0" bIns="0" rtlCol="0" anchor="t">
              <a:spAutoFit/>
            </a:bodyPr>
            <a:lstStyle/>
            <a:p>
              <a:pPr algn="ctr">
                <a:lnSpc>
                  <a:spcPts val="1579"/>
                </a:lnSpc>
              </a:pPr>
              <a:r>
                <a:rPr lang="en-US" sz="1128">
                  <a:solidFill>
                    <a:srgbClr val="000000"/>
                  </a:solidFill>
                  <a:latin typeface="Open Sans Light"/>
                </a:rPr>
                <a:t>Definitely or likely to get a booster</a:t>
              </a:r>
            </a:p>
            <a:p>
              <a:pPr algn="ctr">
                <a:lnSpc>
                  <a:spcPts val="1579"/>
                </a:lnSpc>
              </a:pPr>
              <a:r>
                <a:rPr lang="en-US" sz="1128">
                  <a:solidFill>
                    <a:srgbClr val="000000"/>
                  </a:solidFill>
                  <a:latin typeface="Open Sans Light"/>
                </a:rPr>
                <a:t>44%</a:t>
              </a:r>
            </a:p>
          </p:txBody>
        </p:sp>
        <p:grpSp>
          <p:nvGrpSpPr>
            <p:cNvPr id="8" name="Group 8"/>
            <p:cNvGrpSpPr>
              <a:grpSpLocks noChangeAspect="1"/>
            </p:cNvGrpSpPr>
            <p:nvPr/>
          </p:nvGrpSpPr>
          <p:grpSpPr>
            <a:xfrm>
              <a:off x="709654" y="0"/>
              <a:ext cx="4837292" cy="4837292"/>
              <a:chOff x="0" y="0"/>
              <a:chExt cx="2540000" cy="2540000"/>
            </a:xfrm>
          </p:grpSpPr>
          <p:sp>
            <p:nvSpPr>
              <p:cNvPr id="9" name="Freeform 9"/>
              <p:cNvSpPr/>
              <p:nvPr/>
            </p:nvSpPr>
            <p:spPr>
              <a:xfrm>
                <a:off x="1270000" y="0"/>
                <a:ext cx="1354244" cy="2472707"/>
              </a:xfrm>
              <a:custGeom>
                <a:avLst/>
                <a:gdLst/>
                <a:ahLst/>
                <a:cxnLst/>
                <a:rect l="l" t="t" r="r" b="b"/>
                <a:pathLst>
                  <a:path w="1354244" h="2472707">
                    <a:moveTo>
                      <a:pt x="0" y="0"/>
                    </a:moveTo>
                    <a:cubicBezTo>
                      <a:pt x="621620" y="0"/>
                      <a:pt x="1151884" y="449954"/>
                      <a:pt x="1253064" y="1063284"/>
                    </a:cubicBezTo>
                    <a:cubicBezTo>
                      <a:pt x="1354244" y="1676615"/>
                      <a:pt x="996600" y="2273046"/>
                      <a:pt x="407918" y="2472707"/>
                    </a:cubicBezTo>
                    <a:lnTo>
                      <a:pt x="0" y="1270000"/>
                    </a:lnTo>
                    <a:close/>
                  </a:path>
                </a:pathLst>
              </a:custGeom>
              <a:solidFill>
                <a:srgbClr val="2FA1AC"/>
              </a:solidFill>
            </p:spPr>
          </p:sp>
          <p:sp>
            <p:nvSpPr>
              <p:cNvPr id="10" name="Freeform 10"/>
              <p:cNvSpPr/>
              <p:nvPr/>
            </p:nvSpPr>
            <p:spPr>
              <a:xfrm>
                <a:off x="-98878" y="0"/>
                <a:ext cx="1836396" cy="2639013"/>
              </a:xfrm>
              <a:custGeom>
                <a:avLst/>
                <a:gdLst/>
                <a:ahLst/>
                <a:cxnLst/>
                <a:rect l="l" t="t" r="r" b="b"/>
                <a:pathLst>
                  <a:path w="1836396" h="2639013">
                    <a:moveTo>
                      <a:pt x="1836396" y="2450816"/>
                    </a:moveTo>
                    <a:cubicBezTo>
                      <a:pt x="1361065" y="2639013"/>
                      <a:pt x="819230" y="2523852"/>
                      <a:pt x="461527" y="2158603"/>
                    </a:cubicBezTo>
                    <a:cubicBezTo>
                      <a:pt x="103825" y="1793353"/>
                      <a:pt x="0" y="1249232"/>
                      <a:pt x="198079" y="777933"/>
                    </a:cubicBezTo>
                    <a:cubicBezTo>
                      <a:pt x="396158" y="306634"/>
                      <a:pt x="857519" y="51"/>
                      <a:pt x="1368751" y="0"/>
                    </a:cubicBezTo>
                    <a:lnTo>
                      <a:pt x="1368878" y="1270000"/>
                    </a:lnTo>
                    <a:close/>
                  </a:path>
                </a:pathLst>
              </a:custGeom>
              <a:solidFill>
                <a:srgbClr val="007895"/>
              </a:solidFill>
            </p:spPr>
          </p:sp>
          <p:sp>
            <p:nvSpPr>
              <p:cNvPr id="11" name="Freeform 11"/>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005078"/>
              </a:solidFill>
            </p:spPr>
          </p:sp>
        </p:grpSp>
      </p:grpSp>
      <p:grpSp>
        <p:nvGrpSpPr>
          <p:cNvPr id="12" name="Group 12"/>
          <p:cNvGrpSpPr/>
          <p:nvPr/>
        </p:nvGrpSpPr>
        <p:grpSpPr>
          <a:xfrm>
            <a:off x="1711951" y="3291648"/>
            <a:ext cx="4460249" cy="2230125"/>
            <a:chOff x="0" y="0"/>
            <a:chExt cx="5946999" cy="2973499"/>
          </a:xfrm>
        </p:grpSpPr>
        <p:grpSp>
          <p:nvGrpSpPr>
            <p:cNvPr id="13" name="Group 13"/>
            <p:cNvGrpSpPr>
              <a:grpSpLocks noChangeAspect="1"/>
            </p:cNvGrpSpPr>
            <p:nvPr/>
          </p:nvGrpSpPr>
          <p:grpSpPr>
            <a:xfrm>
              <a:off x="0" y="0"/>
              <a:ext cx="5946999" cy="2973499"/>
              <a:chOff x="0" y="0"/>
              <a:chExt cx="2540000" cy="1270000"/>
            </a:xfrm>
          </p:grpSpPr>
          <p:sp>
            <p:nvSpPr>
              <p:cNvPr id="14" name="Freeform 14"/>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82800" y="1264333"/>
                    </a:lnTo>
                    <a:cubicBezTo>
                      <a:pt x="2080799" y="816855"/>
                      <a:pt x="1717483" y="455160"/>
                      <a:pt x="1270000" y="455160"/>
                    </a:cubicBezTo>
                    <a:cubicBezTo>
                      <a:pt x="822517" y="455160"/>
                      <a:pt x="459201" y="816855"/>
                      <a:pt x="457200" y="1264333"/>
                    </a:cubicBezTo>
                    <a:close/>
                  </a:path>
                </a:pathLst>
              </a:custGeom>
              <a:solidFill>
                <a:srgbClr val="494F56"/>
              </a:solidFill>
            </p:spPr>
          </p:sp>
          <p:sp>
            <p:nvSpPr>
              <p:cNvPr id="15" name="Freeform 15"/>
              <p:cNvSpPr/>
              <p:nvPr/>
            </p:nvSpPr>
            <p:spPr>
              <a:xfrm>
                <a:off x="0" y="-102586"/>
                <a:ext cx="2195790" cy="1372586"/>
              </a:xfrm>
              <a:custGeom>
                <a:avLst/>
                <a:gdLst/>
                <a:ahLst/>
                <a:cxnLst/>
                <a:rect l="l" t="t" r="r" b="b"/>
                <a:pathLst>
                  <a:path w="2195790" h="1372586">
                    <a:moveTo>
                      <a:pt x="0" y="1372586"/>
                    </a:moveTo>
                    <a:cubicBezTo>
                      <a:pt x="0" y="851649"/>
                      <a:pt x="318127" y="383540"/>
                      <a:pt x="802482" y="191770"/>
                    </a:cubicBezTo>
                    <a:cubicBezTo>
                      <a:pt x="1286837" y="0"/>
                      <a:pt x="1839184" y="123464"/>
                      <a:pt x="2195790" y="503211"/>
                    </a:cubicBezTo>
                    <a:lnTo>
                      <a:pt x="1862506" y="816186"/>
                    </a:lnTo>
                    <a:cubicBezTo>
                      <a:pt x="1634278" y="573148"/>
                      <a:pt x="1280776" y="494131"/>
                      <a:pt x="970788" y="616864"/>
                    </a:cubicBezTo>
                    <a:cubicBezTo>
                      <a:pt x="660801" y="739596"/>
                      <a:pt x="457200" y="1039186"/>
                      <a:pt x="457200" y="1372586"/>
                    </a:cubicBezTo>
                    <a:close/>
                  </a:path>
                </a:pathLst>
              </a:custGeom>
              <a:solidFill>
                <a:srgbClr val="2FA1AC"/>
              </a:solidFill>
            </p:spPr>
          </p:sp>
        </p:grpSp>
      </p:grpSp>
      <p:sp>
        <p:nvSpPr>
          <p:cNvPr id="16" name="TextBox 16"/>
          <p:cNvSpPr txBox="1"/>
          <p:nvPr/>
        </p:nvSpPr>
        <p:spPr>
          <a:xfrm>
            <a:off x="2892520" y="4479150"/>
            <a:ext cx="2099111" cy="1054100"/>
          </a:xfrm>
          <a:prstGeom prst="rect">
            <a:avLst/>
          </a:prstGeom>
        </p:spPr>
        <p:txBody>
          <a:bodyPr lIns="0" tIns="0" rIns="0" bIns="0" rtlCol="0" anchor="t">
            <a:spAutoFit/>
          </a:bodyPr>
          <a:lstStyle/>
          <a:p>
            <a:pPr algn="ctr">
              <a:lnSpc>
                <a:spcPts val="2800"/>
              </a:lnSpc>
            </a:pPr>
            <a:r>
              <a:rPr lang="en-US" sz="2000">
                <a:solidFill>
                  <a:srgbClr val="000000"/>
                </a:solidFill>
                <a:latin typeface="Arial 3"/>
              </a:rPr>
              <a:t>76% of those eligible know they are eligible</a:t>
            </a:r>
          </a:p>
        </p:txBody>
      </p:sp>
      <p:grpSp>
        <p:nvGrpSpPr>
          <p:cNvPr id="17" name="Group 17"/>
          <p:cNvGrpSpPr/>
          <p:nvPr/>
        </p:nvGrpSpPr>
        <p:grpSpPr>
          <a:xfrm>
            <a:off x="10178092" y="3291648"/>
            <a:ext cx="4262415" cy="2131207"/>
            <a:chOff x="0" y="0"/>
            <a:chExt cx="5683220" cy="2841610"/>
          </a:xfrm>
        </p:grpSpPr>
        <p:grpSp>
          <p:nvGrpSpPr>
            <p:cNvPr id="18" name="Group 18"/>
            <p:cNvGrpSpPr>
              <a:grpSpLocks noChangeAspect="1"/>
            </p:cNvGrpSpPr>
            <p:nvPr/>
          </p:nvGrpSpPr>
          <p:grpSpPr>
            <a:xfrm>
              <a:off x="0" y="0"/>
              <a:ext cx="5683220" cy="2841610"/>
              <a:chOff x="0" y="0"/>
              <a:chExt cx="2540000" cy="1270000"/>
            </a:xfrm>
          </p:grpSpPr>
          <p:sp>
            <p:nvSpPr>
              <p:cNvPr id="19" name="Freeform 19"/>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82800" y="1264333"/>
                    </a:lnTo>
                    <a:cubicBezTo>
                      <a:pt x="2080799" y="816855"/>
                      <a:pt x="1717483" y="455160"/>
                      <a:pt x="1270000" y="455160"/>
                    </a:cubicBezTo>
                    <a:cubicBezTo>
                      <a:pt x="822517" y="455160"/>
                      <a:pt x="459201" y="816855"/>
                      <a:pt x="457200" y="1264333"/>
                    </a:cubicBezTo>
                    <a:close/>
                  </a:path>
                </a:pathLst>
              </a:custGeom>
              <a:solidFill>
                <a:srgbClr val="494F56"/>
              </a:solidFill>
            </p:spPr>
          </p:sp>
          <p:sp>
            <p:nvSpPr>
              <p:cNvPr id="20" name="Freeform 20"/>
              <p:cNvSpPr/>
              <p:nvPr/>
            </p:nvSpPr>
            <p:spPr>
              <a:xfrm>
                <a:off x="0" y="-106323"/>
                <a:ext cx="2248552" cy="1376323"/>
              </a:xfrm>
              <a:custGeom>
                <a:avLst/>
                <a:gdLst/>
                <a:ahLst/>
                <a:cxnLst/>
                <a:rect l="l" t="t" r="r" b="b"/>
                <a:pathLst>
                  <a:path w="2248552" h="1376323">
                    <a:moveTo>
                      <a:pt x="0" y="1376323"/>
                    </a:moveTo>
                    <a:cubicBezTo>
                      <a:pt x="0" y="840792"/>
                      <a:pt x="335932" y="362809"/>
                      <a:pt x="839803" y="181404"/>
                    </a:cubicBezTo>
                    <a:cubicBezTo>
                      <a:pt x="1343674" y="0"/>
                      <a:pt x="1907192" y="154161"/>
                      <a:pt x="2248552" y="566795"/>
                    </a:cubicBezTo>
                    <a:lnTo>
                      <a:pt x="1896273" y="858225"/>
                    </a:lnTo>
                    <a:cubicBezTo>
                      <a:pt x="1677803" y="594139"/>
                      <a:pt x="1317151" y="495476"/>
                      <a:pt x="994674" y="611575"/>
                    </a:cubicBezTo>
                    <a:cubicBezTo>
                      <a:pt x="672196" y="727674"/>
                      <a:pt x="457200" y="1033583"/>
                      <a:pt x="457200" y="1376323"/>
                    </a:cubicBezTo>
                    <a:close/>
                  </a:path>
                </a:pathLst>
              </a:custGeom>
              <a:solidFill>
                <a:srgbClr val="2FA1AC"/>
              </a:solidFill>
            </p:spPr>
          </p:sp>
        </p:grpSp>
      </p:grpSp>
      <p:grpSp>
        <p:nvGrpSpPr>
          <p:cNvPr id="21" name="Group 21"/>
          <p:cNvGrpSpPr/>
          <p:nvPr/>
        </p:nvGrpSpPr>
        <p:grpSpPr>
          <a:xfrm>
            <a:off x="10386451" y="6419075"/>
            <a:ext cx="5804146" cy="3668921"/>
            <a:chOff x="0" y="0"/>
            <a:chExt cx="7738861" cy="4891894"/>
          </a:xfrm>
        </p:grpSpPr>
        <p:sp>
          <p:nvSpPr>
            <p:cNvPr id="22" name="TextBox 22"/>
            <p:cNvSpPr txBox="1"/>
            <p:nvPr/>
          </p:nvSpPr>
          <p:spPr>
            <a:xfrm>
              <a:off x="4827901" y="4095863"/>
              <a:ext cx="2910960" cy="796031"/>
            </a:xfrm>
            <a:prstGeom prst="rect">
              <a:avLst/>
            </a:prstGeom>
          </p:spPr>
          <p:txBody>
            <a:bodyPr lIns="0" tIns="0" rIns="0" bIns="0" rtlCol="0" anchor="t">
              <a:spAutoFit/>
            </a:bodyPr>
            <a:lstStyle/>
            <a:p>
              <a:pPr algn="ctr">
                <a:lnSpc>
                  <a:spcPts val="1579"/>
                </a:lnSpc>
              </a:pPr>
              <a:r>
                <a:rPr lang="en-US" sz="1128">
                  <a:solidFill>
                    <a:srgbClr val="000000"/>
                  </a:solidFill>
                  <a:latin typeface="Open Sans Light"/>
                </a:rPr>
                <a:t>Definitely or likely to get a second booster</a:t>
              </a:r>
            </a:p>
            <a:p>
              <a:pPr algn="ctr">
                <a:lnSpc>
                  <a:spcPts val="1579"/>
                </a:lnSpc>
              </a:pPr>
              <a:r>
                <a:rPr lang="en-US" sz="1128">
                  <a:solidFill>
                    <a:srgbClr val="000000"/>
                  </a:solidFill>
                  <a:latin typeface="Open Sans Light"/>
                </a:rPr>
                <a:t>74%</a:t>
              </a:r>
            </a:p>
          </p:txBody>
        </p:sp>
        <p:sp>
          <p:nvSpPr>
            <p:cNvPr id="23" name="TextBox 23"/>
            <p:cNvSpPr txBox="1"/>
            <p:nvPr/>
          </p:nvSpPr>
          <p:spPr>
            <a:xfrm>
              <a:off x="0" y="235068"/>
              <a:ext cx="716574" cy="496837"/>
            </a:xfrm>
            <a:prstGeom prst="rect">
              <a:avLst/>
            </a:prstGeom>
          </p:spPr>
          <p:txBody>
            <a:bodyPr lIns="0" tIns="0" rIns="0" bIns="0" rtlCol="0" anchor="t">
              <a:spAutoFit/>
            </a:bodyPr>
            <a:lstStyle/>
            <a:p>
              <a:pPr algn="ctr">
                <a:lnSpc>
                  <a:spcPts val="1579"/>
                </a:lnSpc>
              </a:pPr>
              <a:r>
                <a:rPr lang="en-US" sz="1128">
                  <a:solidFill>
                    <a:srgbClr val="000000"/>
                  </a:solidFill>
                  <a:latin typeface="Open Sans Light"/>
                </a:rPr>
                <a:t>Hesitant</a:t>
              </a:r>
            </a:p>
            <a:p>
              <a:pPr algn="ctr">
                <a:lnSpc>
                  <a:spcPts val="1579"/>
                </a:lnSpc>
              </a:pPr>
              <a:r>
                <a:rPr lang="en-US" sz="1128">
                  <a:solidFill>
                    <a:srgbClr val="000000"/>
                  </a:solidFill>
                  <a:latin typeface="Open Sans Light"/>
                </a:rPr>
                <a:t>26%</a:t>
              </a:r>
            </a:p>
          </p:txBody>
        </p:sp>
        <p:grpSp>
          <p:nvGrpSpPr>
            <p:cNvPr id="24" name="Group 24"/>
            <p:cNvGrpSpPr>
              <a:grpSpLocks noChangeAspect="1"/>
            </p:cNvGrpSpPr>
            <p:nvPr/>
          </p:nvGrpSpPr>
          <p:grpSpPr>
            <a:xfrm>
              <a:off x="353592" y="0"/>
              <a:ext cx="4837292" cy="4837292"/>
              <a:chOff x="0" y="0"/>
              <a:chExt cx="2540000" cy="2540000"/>
            </a:xfrm>
          </p:grpSpPr>
          <p:sp>
            <p:nvSpPr>
              <p:cNvPr id="25" name="Freeform 25"/>
              <p:cNvSpPr/>
              <p:nvPr/>
            </p:nvSpPr>
            <p:spPr>
              <a:xfrm>
                <a:off x="105" y="0"/>
                <a:ext cx="2542875" cy="2545935"/>
              </a:xfrm>
              <a:custGeom>
                <a:avLst/>
                <a:gdLst/>
                <a:ahLst/>
                <a:cxnLst/>
                <a:rect l="l" t="t" r="r" b="b"/>
                <a:pathLst>
                  <a:path w="2542875" h="2545935">
                    <a:moveTo>
                      <a:pt x="1269895" y="0"/>
                    </a:moveTo>
                    <a:cubicBezTo>
                      <a:pt x="1969176" y="0"/>
                      <a:pt x="2536892" y="565293"/>
                      <a:pt x="2539883" y="1264568"/>
                    </a:cubicBezTo>
                    <a:cubicBezTo>
                      <a:pt x="2542874" y="1963843"/>
                      <a:pt x="1980015" y="2533971"/>
                      <a:pt x="1280759" y="2539953"/>
                    </a:cubicBezTo>
                    <a:cubicBezTo>
                      <a:pt x="581504" y="2545935"/>
                      <a:pt x="8972" y="1985520"/>
                      <a:pt x="0" y="1286296"/>
                    </a:cubicBezTo>
                    <a:lnTo>
                      <a:pt x="1269895" y="1270000"/>
                    </a:lnTo>
                    <a:close/>
                  </a:path>
                </a:pathLst>
              </a:custGeom>
              <a:solidFill>
                <a:srgbClr val="2FA1AC"/>
              </a:solidFill>
            </p:spPr>
          </p:sp>
          <p:sp>
            <p:nvSpPr>
              <p:cNvPr id="26" name="Freeform 26"/>
              <p:cNvSpPr/>
              <p:nvPr/>
            </p:nvSpPr>
            <p:spPr>
              <a:xfrm>
                <a:off x="-19511" y="0"/>
                <a:ext cx="1289511" cy="1349744"/>
              </a:xfrm>
              <a:custGeom>
                <a:avLst/>
                <a:gdLst/>
                <a:ahLst/>
                <a:cxnLst/>
                <a:rect l="l" t="t" r="r" b="b"/>
                <a:pathLst>
                  <a:path w="1289511" h="1349744">
                    <a:moveTo>
                      <a:pt x="22017" y="1349744"/>
                    </a:moveTo>
                    <a:cubicBezTo>
                      <a:pt x="0" y="999785"/>
                      <a:pt x="123653" y="656297"/>
                      <a:pt x="363677" y="400671"/>
                    </a:cubicBezTo>
                    <a:cubicBezTo>
                      <a:pt x="603701" y="145046"/>
                      <a:pt x="938734" y="35"/>
                      <a:pt x="1289384" y="0"/>
                    </a:cubicBezTo>
                    <a:lnTo>
                      <a:pt x="1289511" y="1270000"/>
                    </a:lnTo>
                    <a:close/>
                  </a:path>
                </a:pathLst>
              </a:custGeom>
              <a:solidFill>
                <a:srgbClr val="007895"/>
              </a:solidFill>
            </p:spPr>
          </p:sp>
          <p:sp>
            <p:nvSpPr>
              <p:cNvPr id="27" name="Freeform 27"/>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005078"/>
              </a:solidFill>
            </p:spPr>
          </p:sp>
        </p:grpSp>
      </p:grpSp>
      <p:sp>
        <p:nvSpPr>
          <p:cNvPr id="28" name="TextBox 28"/>
          <p:cNvSpPr txBox="1"/>
          <p:nvPr/>
        </p:nvSpPr>
        <p:spPr>
          <a:xfrm>
            <a:off x="11330075" y="4479150"/>
            <a:ext cx="1958449" cy="1054100"/>
          </a:xfrm>
          <a:prstGeom prst="rect">
            <a:avLst/>
          </a:prstGeom>
        </p:spPr>
        <p:txBody>
          <a:bodyPr lIns="0" tIns="0" rIns="0" bIns="0" rtlCol="0" anchor="t">
            <a:spAutoFit/>
          </a:bodyPr>
          <a:lstStyle/>
          <a:p>
            <a:pPr algn="ctr">
              <a:lnSpc>
                <a:spcPts val="2800"/>
              </a:lnSpc>
            </a:pPr>
            <a:r>
              <a:rPr lang="en-US" sz="2000">
                <a:solidFill>
                  <a:srgbClr val="000000"/>
                </a:solidFill>
                <a:latin typeface="Arial 3"/>
              </a:rPr>
              <a:t>78% of those eligible know they are eligible</a:t>
            </a:r>
          </a:p>
        </p:txBody>
      </p:sp>
      <p:sp>
        <p:nvSpPr>
          <p:cNvPr id="29" name="TextBox 29"/>
          <p:cNvSpPr txBox="1"/>
          <p:nvPr/>
        </p:nvSpPr>
        <p:spPr>
          <a:xfrm>
            <a:off x="9297007" y="2494502"/>
            <a:ext cx="3468586" cy="625475"/>
          </a:xfrm>
          <a:prstGeom prst="rect">
            <a:avLst/>
          </a:prstGeom>
        </p:spPr>
        <p:txBody>
          <a:bodyPr lIns="0" tIns="0" rIns="0" bIns="0" rtlCol="0" anchor="t">
            <a:spAutoFit/>
          </a:bodyPr>
          <a:lstStyle/>
          <a:p>
            <a:pPr>
              <a:lnSpc>
                <a:spcPts val="4900"/>
              </a:lnSpc>
            </a:pPr>
            <a:r>
              <a:rPr lang="en-US" sz="3500">
                <a:solidFill>
                  <a:srgbClr val="000000"/>
                </a:solidFill>
                <a:latin typeface="Arial 1"/>
              </a:rPr>
              <a:t>Second booster</a:t>
            </a:r>
          </a:p>
        </p:txBody>
      </p:sp>
      <p:sp>
        <p:nvSpPr>
          <p:cNvPr id="30" name="TextBox 30"/>
          <p:cNvSpPr txBox="1"/>
          <p:nvPr/>
        </p:nvSpPr>
        <p:spPr>
          <a:xfrm>
            <a:off x="1028700" y="1616076"/>
            <a:ext cx="10543133" cy="339726"/>
          </a:xfrm>
          <a:prstGeom prst="rect">
            <a:avLst/>
          </a:prstGeom>
        </p:spPr>
        <p:txBody>
          <a:bodyPr lIns="0" tIns="0" rIns="0" bIns="0" rtlCol="0" anchor="t">
            <a:spAutoFit/>
          </a:bodyPr>
          <a:lstStyle/>
          <a:p>
            <a:pPr>
              <a:lnSpc>
                <a:spcPts val="2799"/>
              </a:lnSpc>
            </a:pPr>
            <a:r>
              <a:rPr lang="en-US" sz="1999">
                <a:solidFill>
                  <a:srgbClr val="000000"/>
                </a:solidFill>
                <a:latin typeface="Arial 3"/>
              </a:rPr>
              <a:t>Data from the Ministry of Health commissioned Boosters in the Current Context - August 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926394" y="1706880"/>
            <a:ext cx="14642659" cy="9067800"/>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000000"/>
                </a:solidFill>
                <a:latin typeface="Arial 3"/>
              </a:rPr>
              <a:t>Data shows a lot of latent intent (people who intend to be vaccinated but are not acting). We need to make it as easy as possible for these people, including:</a:t>
            </a:r>
          </a:p>
          <a:p>
            <a:pPr marL="1295400" lvl="2" indent="-431800">
              <a:lnSpc>
                <a:spcPts val="4200"/>
              </a:lnSpc>
              <a:buFont typeface="Arial"/>
              <a:buChar char="⚬"/>
            </a:pPr>
            <a:r>
              <a:rPr lang="en-US" sz="3000">
                <a:solidFill>
                  <a:srgbClr val="000000"/>
                </a:solidFill>
                <a:latin typeface="Arial 3"/>
              </a:rPr>
              <a:t>Opportunistic vaccinations</a:t>
            </a:r>
          </a:p>
          <a:p>
            <a:pPr marL="1295400" lvl="2" indent="-431800">
              <a:lnSpc>
                <a:spcPts val="4200"/>
              </a:lnSpc>
              <a:buFont typeface="Arial"/>
              <a:buChar char="⚬"/>
            </a:pPr>
            <a:r>
              <a:rPr lang="en-US" sz="3000">
                <a:solidFill>
                  <a:srgbClr val="000000"/>
                </a:solidFill>
                <a:latin typeface="Arial 3"/>
              </a:rPr>
              <a:t>Walk-in opportunities</a:t>
            </a:r>
          </a:p>
          <a:p>
            <a:pPr marL="1295400" lvl="2" indent="-431800">
              <a:lnSpc>
                <a:spcPts val="4200"/>
              </a:lnSpc>
              <a:buFont typeface="Arial"/>
              <a:buChar char="⚬"/>
            </a:pPr>
            <a:r>
              <a:rPr lang="en-US" sz="3000">
                <a:solidFill>
                  <a:srgbClr val="000000"/>
                </a:solidFill>
                <a:latin typeface="Arial 3"/>
              </a:rPr>
              <a:t>Collaborating with community leaders and events</a:t>
            </a:r>
          </a:p>
          <a:p>
            <a:pPr>
              <a:lnSpc>
                <a:spcPts val="4200"/>
              </a:lnSpc>
            </a:pPr>
            <a:endParaRPr lang="en-US" sz="3000">
              <a:solidFill>
                <a:srgbClr val="000000"/>
              </a:solidFill>
              <a:latin typeface="Arial 3"/>
            </a:endParaRPr>
          </a:p>
          <a:p>
            <a:pPr marL="647700" lvl="1" indent="-323850">
              <a:lnSpc>
                <a:spcPts val="4200"/>
              </a:lnSpc>
              <a:buFont typeface="Arial"/>
              <a:buChar char="•"/>
            </a:pPr>
            <a:r>
              <a:rPr lang="en-US" sz="3000">
                <a:solidFill>
                  <a:srgbClr val="000000"/>
                </a:solidFill>
                <a:latin typeface="Arial 3"/>
              </a:rPr>
              <a:t>Combat misinformation, particularly around side effects and efficacy</a:t>
            </a:r>
          </a:p>
          <a:p>
            <a:pPr marL="1295400" lvl="2" indent="-431800">
              <a:lnSpc>
                <a:spcPts val="4200"/>
              </a:lnSpc>
              <a:buFont typeface="Arial"/>
              <a:buChar char="⚬"/>
            </a:pPr>
            <a:r>
              <a:rPr lang="en-US" sz="3000">
                <a:solidFill>
                  <a:srgbClr val="000000"/>
                </a:solidFill>
                <a:latin typeface="Arial 3"/>
              </a:rPr>
              <a:t>New resources are coming to support you in talking to the community</a:t>
            </a:r>
          </a:p>
          <a:p>
            <a:pPr marL="1295400" lvl="2" indent="-431800">
              <a:lnSpc>
                <a:spcPts val="4200"/>
              </a:lnSpc>
              <a:buFont typeface="Arial"/>
              <a:buChar char="⚬"/>
            </a:pPr>
            <a:r>
              <a:rPr lang="en-US" sz="3000">
                <a:solidFill>
                  <a:srgbClr val="000000"/>
                </a:solidFill>
                <a:latin typeface="Arial 3"/>
              </a:rPr>
              <a:t>The MoH is looking to provide clearer efficacy data on boosters, and length of immunity</a:t>
            </a:r>
          </a:p>
          <a:p>
            <a:pPr>
              <a:lnSpc>
                <a:spcPts val="4200"/>
              </a:lnSpc>
            </a:pPr>
            <a:endParaRPr lang="en-US" sz="3000">
              <a:solidFill>
                <a:srgbClr val="000000"/>
              </a:solidFill>
              <a:latin typeface="Arial 3"/>
            </a:endParaRPr>
          </a:p>
          <a:p>
            <a:pPr marL="647700" lvl="1" indent="-323850">
              <a:lnSpc>
                <a:spcPts val="4200"/>
              </a:lnSpc>
              <a:buFont typeface="Arial"/>
              <a:buChar char="•"/>
            </a:pPr>
            <a:r>
              <a:rPr lang="en-US" sz="3000">
                <a:solidFill>
                  <a:srgbClr val="000000"/>
                </a:solidFill>
                <a:latin typeface="Arial 3"/>
              </a:rPr>
              <a:t>A key motivation for people is to get vaccinated to protect the health system from being overwhelmed</a:t>
            </a:r>
          </a:p>
          <a:p>
            <a:pPr>
              <a:lnSpc>
                <a:spcPts val="4200"/>
              </a:lnSpc>
            </a:pPr>
            <a:endParaRPr lang="en-US" sz="3000">
              <a:solidFill>
                <a:srgbClr val="000000"/>
              </a:solidFill>
              <a:latin typeface="Arial 3"/>
            </a:endParaRPr>
          </a:p>
          <a:p>
            <a:pPr marL="647700" lvl="1" indent="-323850">
              <a:lnSpc>
                <a:spcPts val="4200"/>
              </a:lnSpc>
              <a:buFont typeface="Arial"/>
              <a:buChar char="•"/>
            </a:pPr>
            <a:r>
              <a:rPr lang="en-US" sz="3000">
                <a:solidFill>
                  <a:srgbClr val="000000"/>
                </a:solidFill>
                <a:latin typeface="Arial 3"/>
              </a:rPr>
              <a:t>Use language such as "up to date with your vaccinations" instead of boosters - some people find the term boosters confusing.</a:t>
            </a:r>
          </a:p>
          <a:p>
            <a:pPr>
              <a:lnSpc>
                <a:spcPts val="4200"/>
              </a:lnSpc>
            </a:pPr>
            <a:endParaRPr lang="en-US" sz="3000">
              <a:solidFill>
                <a:srgbClr val="000000"/>
              </a:solidFill>
              <a:latin typeface="Arial 3"/>
            </a:endParaRPr>
          </a:p>
        </p:txBody>
      </p:sp>
      <p:pic>
        <p:nvPicPr>
          <p:cNvPr id="4" name="Picture 4"/>
          <p:cNvPicPr>
            <a:picLocks noChangeAspect="1"/>
          </p:cNvPicPr>
          <p:nvPr/>
        </p:nvPicPr>
        <p:blipFill>
          <a:blip r:embed="rId4"/>
          <a:srcRect/>
          <a:stretch>
            <a:fillRect/>
          </a:stretch>
        </p:blipFill>
        <p:spPr>
          <a:xfrm>
            <a:off x="14473020" y="5689279"/>
            <a:ext cx="4597721" cy="4597721"/>
          </a:xfrm>
          <a:prstGeom prst="rect">
            <a:avLst/>
          </a:prstGeom>
        </p:spPr>
      </p:pic>
      <p:sp>
        <p:nvSpPr>
          <p:cNvPr id="5" name="TextBox 5"/>
          <p:cNvSpPr txBox="1"/>
          <p:nvPr/>
        </p:nvSpPr>
        <p:spPr>
          <a:xfrm>
            <a:off x="1028700" y="498474"/>
            <a:ext cx="16370697" cy="819199"/>
          </a:xfrm>
          <a:prstGeom prst="rect">
            <a:avLst/>
          </a:prstGeom>
        </p:spPr>
        <p:txBody>
          <a:bodyPr lIns="0" tIns="0" rIns="0" bIns="0" rtlCol="0" anchor="t">
            <a:spAutoFit/>
          </a:bodyPr>
          <a:lstStyle/>
          <a:p>
            <a:pPr>
              <a:lnSpc>
                <a:spcPts val="6999"/>
              </a:lnSpc>
            </a:pPr>
            <a:r>
              <a:rPr lang="en-US" sz="4999" b="1">
                <a:solidFill>
                  <a:srgbClr val="000000"/>
                </a:solidFill>
                <a:latin typeface="Arial 1"/>
              </a:rPr>
              <a:t>How to reach people eligible for COVID-19 vaccination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pic>
        <p:nvPicPr>
          <p:cNvPr id="3" name="Picture 3"/>
          <p:cNvPicPr>
            <a:picLocks noChangeAspect="1"/>
          </p:cNvPicPr>
          <p:nvPr/>
        </p:nvPicPr>
        <p:blipFill>
          <a:blip r:embed="rId4"/>
          <a:srcRect/>
          <a:stretch>
            <a:fillRect/>
          </a:stretch>
        </p:blipFill>
        <p:spPr>
          <a:xfrm>
            <a:off x="12419686" y="6899682"/>
            <a:ext cx="5522756" cy="3106550"/>
          </a:xfrm>
          <a:prstGeom prst="rect">
            <a:avLst/>
          </a:prstGeom>
        </p:spPr>
      </p:pic>
      <p:sp>
        <p:nvSpPr>
          <p:cNvPr id="4" name="TextBox 4"/>
          <p:cNvSpPr txBox="1"/>
          <p:nvPr/>
        </p:nvSpPr>
        <p:spPr>
          <a:xfrm>
            <a:off x="685800" y="3230584"/>
            <a:ext cx="11525142" cy="6593205"/>
          </a:xfrm>
          <a:prstGeom prst="rect">
            <a:avLst/>
          </a:prstGeom>
        </p:spPr>
        <p:txBody>
          <a:bodyPr lIns="0" tIns="0" rIns="0" bIns="0" rtlCol="0" anchor="t">
            <a:spAutoFit/>
          </a:bodyPr>
          <a:lstStyle/>
          <a:p>
            <a:pPr marL="647698" lvl="1" indent="-323849">
              <a:lnSpc>
                <a:spcPts val="3509"/>
              </a:lnSpc>
              <a:buFont typeface="Arial"/>
              <a:buChar char="•"/>
            </a:pPr>
            <a:r>
              <a:rPr lang="en-US" sz="2999">
                <a:solidFill>
                  <a:srgbClr val="000000"/>
                </a:solidFill>
                <a:latin typeface="Arial 3"/>
              </a:rPr>
              <a:t>Your immunity from COVID-19 reduces over time so keeping up-to-date with your boosters provides an extra layer of protection.</a:t>
            </a:r>
          </a:p>
          <a:p>
            <a:pPr>
              <a:lnSpc>
                <a:spcPts val="3509"/>
              </a:lnSpc>
            </a:pPr>
            <a:endParaRPr lang="en-US" sz="2999">
              <a:solidFill>
                <a:srgbClr val="000000"/>
              </a:solidFill>
              <a:latin typeface="Arial 3"/>
            </a:endParaRPr>
          </a:p>
          <a:p>
            <a:pPr marL="647698" lvl="1" indent="-323849">
              <a:lnSpc>
                <a:spcPts val="3509"/>
              </a:lnSpc>
              <a:buFont typeface="Arial"/>
              <a:buChar char="•"/>
            </a:pPr>
            <a:r>
              <a:rPr lang="en-US" sz="2999">
                <a:solidFill>
                  <a:srgbClr val="000000"/>
                </a:solidFill>
                <a:latin typeface="Arial 3"/>
              </a:rPr>
              <a:t>Boosters help protect you from getting very sick from COVID-19, ending up in hospital, and even death.</a:t>
            </a:r>
          </a:p>
          <a:p>
            <a:pPr>
              <a:lnSpc>
                <a:spcPts val="3509"/>
              </a:lnSpc>
            </a:pPr>
            <a:endParaRPr lang="en-US" sz="2999">
              <a:solidFill>
                <a:srgbClr val="000000"/>
              </a:solidFill>
              <a:latin typeface="Arial 3"/>
            </a:endParaRPr>
          </a:p>
          <a:p>
            <a:pPr marL="647698" lvl="1" indent="-323849">
              <a:lnSpc>
                <a:spcPts val="3509"/>
              </a:lnSpc>
              <a:buFont typeface="Arial"/>
              <a:buChar char="•"/>
            </a:pPr>
            <a:r>
              <a:rPr lang="en-US" sz="2999">
                <a:solidFill>
                  <a:srgbClr val="000000"/>
                </a:solidFill>
                <a:latin typeface="Arial 3"/>
              </a:rPr>
              <a:t>Boosters can provide stronger immunity than the natural immunity you get after having COVID-19.</a:t>
            </a:r>
          </a:p>
          <a:p>
            <a:pPr>
              <a:lnSpc>
                <a:spcPts val="3509"/>
              </a:lnSpc>
            </a:pPr>
            <a:endParaRPr lang="en-US" sz="2999">
              <a:solidFill>
                <a:srgbClr val="000000"/>
              </a:solidFill>
              <a:latin typeface="Arial 3"/>
            </a:endParaRPr>
          </a:p>
          <a:p>
            <a:pPr marL="647698" lvl="1" indent="-323849">
              <a:lnSpc>
                <a:spcPts val="3509"/>
              </a:lnSpc>
              <a:buFont typeface="Arial"/>
              <a:buChar char="•"/>
            </a:pPr>
            <a:r>
              <a:rPr lang="en-US" sz="2999">
                <a:solidFill>
                  <a:srgbClr val="000000"/>
                </a:solidFill>
                <a:latin typeface="Arial 3"/>
              </a:rPr>
              <a:t>Boosters help you stay well so you can continue to work, travel and spend time with friends and </a:t>
            </a:r>
            <a:r>
              <a:rPr lang="en-US" sz="2999" err="1">
                <a:solidFill>
                  <a:srgbClr val="000000"/>
                </a:solidFill>
                <a:latin typeface="Arial 3"/>
              </a:rPr>
              <a:t>whānau</a:t>
            </a:r>
            <a:r>
              <a:rPr lang="en-US" sz="2999">
                <a:solidFill>
                  <a:srgbClr val="000000"/>
                </a:solidFill>
                <a:latin typeface="Arial 3"/>
              </a:rPr>
              <a:t>.</a:t>
            </a:r>
          </a:p>
          <a:p>
            <a:pPr>
              <a:lnSpc>
                <a:spcPts val="3509"/>
              </a:lnSpc>
            </a:pPr>
            <a:endParaRPr lang="en-US" sz="2999">
              <a:solidFill>
                <a:srgbClr val="000000"/>
              </a:solidFill>
              <a:latin typeface="Arial 3"/>
            </a:endParaRPr>
          </a:p>
          <a:p>
            <a:pPr marL="647698" lvl="1" indent="-323849">
              <a:lnSpc>
                <a:spcPts val="3509"/>
              </a:lnSpc>
              <a:buFont typeface="Arial"/>
              <a:buChar char="•"/>
            </a:pPr>
            <a:r>
              <a:rPr lang="en-US" sz="2999">
                <a:solidFill>
                  <a:srgbClr val="000000"/>
                </a:solidFill>
                <a:latin typeface="Arial 3"/>
              </a:rPr>
              <a:t>The more of us who stay well, the less disruption on our communities, businesses and our health sector.</a:t>
            </a:r>
          </a:p>
        </p:txBody>
      </p:sp>
      <p:sp>
        <p:nvSpPr>
          <p:cNvPr id="5" name="TextBox 5"/>
          <p:cNvSpPr txBox="1"/>
          <p:nvPr/>
        </p:nvSpPr>
        <p:spPr>
          <a:xfrm>
            <a:off x="894544" y="463211"/>
            <a:ext cx="17792700" cy="188859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Five important reasons to get your </a:t>
            </a:r>
          </a:p>
          <a:p>
            <a:pPr>
              <a:lnSpc>
                <a:spcPts val="7699"/>
              </a:lnSpc>
            </a:pPr>
            <a:r>
              <a:rPr lang="en-US" sz="5499" b="1">
                <a:solidFill>
                  <a:srgbClr val="000000"/>
                </a:solidFill>
                <a:latin typeface="Arial 1"/>
              </a:rPr>
              <a:t>COVID-19 booster</a:t>
            </a:r>
          </a:p>
        </p:txBody>
      </p:sp>
      <p:sp>
        <p:nvSpPr>
          <p:cNvPr id="6" name="TextBox 6"/>
          <p:cNvSpPr txBox="1"/>
          <p:nvPr/>
        </p:nvSpPr>
        <p:spPr>
          <a:xfrm>
            <a:off x="930987" y="2386592"/>
            <a:ext cx="12718952" cy="339726"/>
          </a:xfrm>
          <a:prstGeom prst="rect">
            <a:avLst/>
          </a:prstGeom>
        </p:spPr>
        <p:txBody>
          <a:bodyPr lIns="0" tIns="0" rIns="0" bIns="0" rtlCol="0" anchor="t">
            <a:spAutoFit/>
          </a:bodyPr>
          <a:lstStyle/>
          <a:p>
            <a:pPr>
              <a:lnSpc>
                <a:spcPts val="2799"/>
              </a:lnSpc>
            </a:pPr>
            <a:r>
              <a:rPr lang="en-US" sz="1999">
                <a:solidFill>
                  <a:srgbClr val="000000"/>
                </a:solidFill>
                <a:latin typeface="Arial 3"/>
              </a:rPr>
              <a:t>MoH campaign for August 2022 - updated resources featuring these messages have been added to the </a:t>
            </a:r>
            <a:r>
              <a:rPr lang="en-US" sz="1999" u="sng">
                <a:solidFill>
                  <a:srgbClr val="000000"/>
                </a:solidFill>
                <a:latin typeface="Arial 3"/>
              </a:rPr>
              <a:t>Dropbox.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pic>
        <p:nvPicPr>
          <p:cNvPr id="3" name="Picture 3"/>
          <p:cNvPicPr>
            <a:picLocks noChangeAspect="1"/>
          </p:cNvPicPr>
          <p:nvPr/>
        </p:nvPicPr>
        <p:blipFill>
          <a:blip r:embed="rId4"/>
          <a:srcRect/>
          <a:stretch>
            <a:fillRect/>
          </a:stretch>
        </p:blipFill>
        <p:spPr>
          <a:xfrm>
            <a:off x="12019082" y="4931776"/>
            <a:ext cx="5355224" cy="5355224"/>
          </a:xfrm>
          <a:prstGeom prst="rect">
            <a:avLst/>
          </a:prstGeom>
        </p:spPr>
      </p:pic>
      <p:sp>
        <p:nvSpPr>
          <p:cNvPr id="4" name="TextBox 4"/>
          <p:cNvSpPr txBox="1"/>
          <p:nvPr/>
        </p:nvSpPr>
        <p:spPr>
          <a:xfrm>
            <a:off x="1028700" y="479424"/>
            <a:ext cx="6442472"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Community activity</a:t>
            </a:r>
          </a:p>
        </p:txBody>
      </p:sp>
      <p:sp>
        <p:nvSpPr>
          <p:cNvPr id="5" name="TextBox 5"/>
          <p:cNvSpPr txBox="1"/>
          <p:nvPr/>
        </p:nvSpPr>
        <p:spPr>
          <a:xfrm>
            <a:off x="926394" y="1716405"/>
            <a:ext cx="11092688" cy="8372475"/>
          </a:xfrm>
          <a:prstGeom prst="rect">
            <a:avLst/>
          </a:prstGeom>
        </p:spPr>
        <p:txBody>
          <a:bodyPr lIns="0" tIns="0" rIns="0" bIns="0" rtlCol="0" anchor="t">
            <a:spAutoFit/>
          </a:bodyPr>
          <a:lstStyle/>
          <a:p>
            <a:pPr marL="647698" lvl="1" indent="-323849">
              <a:lnSpc>
                <a:spcPts val="4199"/>
              </a:lnSpc>
              <a:buFont typeface="Arial"/>
              <a:buChar char="•"/>
            </a:pPr>
            <a:r>
              <a:rPr lang="en-US" sz="2999">
                <a:solidFill>
                  <a:srgbClr val="000000"/>
                </a:solidFill>
                <a:latin typeface="Arial 3"/>
              </a:rPr>
              <a:t>People report a lot of trust in community leaders. Are there local networks you can partner with to arrange pop-ups or have a presence at local events?</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School holidays 1-16 October - are there opportunities for whānau-centred vaccination events to boost paediatric vaccination rates?</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The Te Whatu Ora Southern outreach team are available to support local vaccination events. e.g. Balclutha clinic</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Spring Fling - the programme is building a spring/summer tour of the region targeting areas with lower vaccination rates. We will be reaching out to local providers as we plan this.</a:t>
            </a:r>
          </a:p>
          <a:p>
            <a:pPr>
              <a:lnSpc>
                <a:spcPts val="4199"/>
              </a:lnSpc>
            </a:pPr>
            <a:endParaRPr lang="en-US" sz="2999">
              <a:solidFill>
                <a:srgbClr val="000000"/>
              </a:solidFill>
              <a:latin typeface="Arial 3"/>
            </a:endParaRPr>
          </a:p>
          <a:p>
            <a:pPr>
              <a:lnSpc>
                <a:spcPts val="4199"/>
              </a:lnSpc>
            </a:pPr>
            <a:r>
              <a:rPr lang="en-US" sz="2999">
                <a:solidFill>
                  <a:srgbClr val="000000"/>
                </a:solidFill>
                <a:latin typeface="Arial 3"/>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TextBox 3"/>
          <p:cNvSpPr txBox="1"/>
          <p:nvPr/>
        </p:nvSpPr>
        <p:spPr>
          <a:xfrm>
            <a:off x="1959232" y="549247"/>
            <a:ext cx="3612524" cy="901144"/>
          </a:xfrm>
          <a:prstGeom prst="rect">
            <a:avLst/>
          </a:prstGeom>
        </p:spPr>
        <p:txBody>
          <a:bodyPr wrap="square" lIns="0" tIns="0" rIns="0" bIns="0" rtlCol="0" anchor="t">
            <a:spAutoFit/>
          </a:bodyPr>
          <a:lstStyle/>
          <a:p>
            <a:pPr algn="ctr">
              <a:lnSpc>
                <a:spcPts val="7699"/>
              </a:lnSpc>
            </a:pPr>
            <a:r>
              <a:rPr lang="en-US" sz="5499">
                <a:solidFill>
                  <a:srgbClr val="FFFFFF"/>
                </a:solidFill>
                <a:latin typeface="Arial 1"/>
              </a:rPr>
              <a:t>Contents</a:t>
            </a:r>
          </a:p>
        </p:txBody>
      </p:sp>
      <p:sp>
        <p:nvSpPr>
          <p:cNvPr id="4" name="TextBox 4"/>
          <p:cNvSpPr txBox="1"/>
          <p:nvPr/>
        </p:nvSpPr>
        <p:spPr>
          <a:xfrm>
            <a:off x="1676400" y="1581711"/>
            <a:ext cx="7032367" cy="8727710"/>
          </a:xfrm>
          <a:prstGeom prst="rect">
            <a:avLst/>
          </a:prstGeom>
        </p:spPr>
        <p:txBody>
          <a:bodyPr wrap="square" lIns="0" tIns="0" rIns="0" bIns="0" rtlCol="0" anchor="t">
            <a:spAutoFit/>
          </a:bodyPr>
          <a:lstStyle/>
          <a:p>
            <a:pPr marL="755641" lvl="1" indent="-377820">
              <a:lnSpc>
                <a:spcPts val="4899"/>
              </a:lnSpc>
              <a:buFont typeface="Arial"/>
              <a:buChar char="•"/>
            </a:pPr>
            <a:r>
              <a:rPr lang="en-US" sz="3000">
                <a:solidFill>
                  <a:srgbClr val="FFFFFF"/>
                </a:solidFill>
                <a:latin typeface="Arial 2"/>
              </a:rPr>
              <a:t>Welcome</a:t>
            </a:r>
          </a:p>
          <a:p>
            <a:pPr marL="755641" lvl="1" indent="-377820">
              <a:lnSpc>
                <a:spcPts val="4899"/>
              </a:lnSpc>
              <a:buFont typeface="Arial"/>
              <a:buChar char="•"/>
            </a:pPr>
            <a:r>
              <a:rPr lang="en-US" sz="3000">
                <a:solidFill>
                  <a:srgbClr val="FFFFFF"/>
                </a:solidFill>
                <a:latin typeface="Arial 2"/>
              </a:rPr>
              <a:t>Initial learnings from coroner’s inquest</a:t>
            </a:r>
          </a:p>
          <a:p>
            <a:pPr marL="755641" lvl="1" indent="-377820">
              <a:lnSpc>
                <a:spcPts val="4899"/>
              </a:lnSpc>
              <a:buFont typeface="Arial"/>
              <a:buChar char="•"/>
            </a:pPr>
            <a:r>
              <a:rPr lang="en-US" sz="3000">
                <a:solidFill>
                  <a:srgbClr val="FFFFFF"/>
                </a:solidFill>
                <a:latin typeface="Arial 2"/>
              </a:rPr>
              <a:t>Informed Consent</a:t>
            </a:r>
          </a:p>
          <a:p>
            <a:pPr marL="755641" lvl="1" indent="-377820">
              <a:lnSpc>
                <a:spcPts val="4899"/>
              </a:lnSpc>
              <a:buFont typeface="Arial"/>
              <a:buChar char="•"/>
            </a:pPr>
            <a:r>
              <a:rPr lang="en-US" sz="3000">
                <a:solidFill>
                  <a:srgbClr val="FFFFFF"/>
                </a:solidFill>
                <a:latin typeface="Arial 2"/>
              </a:rPr>
              <a:t>Myocarditis and pericarditis</a:t>
            </a:r>
          </a:p>
          <a:p>
            <a:pPr marL="755641" lvl="1" indent="-377820">
              <a:lnSpc>
                <a:spcPts val="4899"/>
              </a:lnSpc>
              <a:buFont typeface="Arial"/>
              <a:buChar char="•"/>
            </a:pPr>
            <a:r>
              <a:rPr lang="en-US" sz="3000" err="1">
                <a:solidFill>
                  <a:srgbClr val="FFFFFF"/>
                </a:solidFill>
                <a:latin typeface="Arial 2"/>
              </a:rPr>
              <a:t>Programme</a:t>
            </a:r>
            <a:r>
              <a:rPr lang="en-US" sz="3000">
                <a:solidFill>
                  <a:srgbClr val="FFFFFF"/>
                </a:solidFill>
                <a:latin typeface="Arial 2"/>
              </a:rPr>
              <a:t> update</a:t>
            </a:r>
          </a:p>
          <a:p>
            <a:pPr marL="755641" lvl="1" indent="-377820">
              <a:lnSpc>
                <a:spcPts val="4899"/>
              </a:lnSpc>
              <a:buFont typeface="Arial"/>
              <a:buChar char="•"/>
            </a:pPr>
            <a:r>
              <a:rPr lang="en-NZ" sz="3000">
                <a:solidFill>
                  <a:srgbClr val="FFFFFF"/>
                </a:solidFill>
                <a:latin typeface="Arial 2"/>
              </a:rPr>
              <a:t>Importance of recording COVID-19 vaccine consumption</a:t>
            </a:r>
            <a:endParaRPr lang="en-US" sz="3000">
              <a:solidFill>
                <a:srgbClr val="FFFFFF"/>
              </a:solidFill>
              <a:latin typeface="Arial 2"/>
            </a:endParaRPr>
          </a:p>
          <a:p>
            <a:pPr marL="755641" lvl="1" indent="-377820">
              <a:lnSpc>
                <a:spcPts val="4899"/>
              </a:lnSpc>
              <a:buFont typeface="Arial"/>
              <a:buChar char="•"/>
            </a:pPr>
            <a:r>
              <a:rPr lang="en-US" sz="3000">
                <a:solidFill>
                  <a:srgbClr val="FFFFFF"/>
                </a:solidFill>
                <a:latin typeface="Arial 2"/>
              </a:rPr>
              <a:t>Boosters: local and national data, messaging and resources</a:t>
            </a:r>
          </a:p>
          <a:p>
            <a:pPr marL="755641" lvl="1" indent="-377820">
              <a:lnSpc>
                <a:spcPts val="4899"/>
              </a:lnSpc>
              <a:buFont typeface="Arial"/>
              <a:buChar char="•"/>
            </a:pPr>
            <a:r>
              <a:rPr lang="en-US" sz="3000">
                <a:solidFill>
                  <a:srgbClr val="FFFFFF"/>
                </a:solidFill>
                <a:latin typeface="Arial 2"/>
              </a:rPr>
              <a:t>Community activity</a:t>
            </a:r>
          </a:p>
          <a:p>
            <a:pPr marL="755641" lvl="1" indent="-377820">
              <a:lnSpc>
                <a:spcPts val="4899"/>
              </a:lnSpc>
              <a:buFont typeface="Arial"/>
              <a:buChar char="•"/>
            </a:pPr>
            <a:r>
              <a:rPr lang="en-US" sz="3000">
                <a:solidFill>
                  <a:srgbClr val="FFFFFF"/>
                </a:solidFill>
                <a:latin typeface="Arial 2"/>
              </a:rPr>
              <a:t>MMR data</a:t>
            </a:r>
          </a:p>
          <a:p>
            <a:pPr marL="755641" lvl="1" indent="-377820">
              <a:lnSpc>
                <a:spcPts val="4899"/>
              </a:lnSpc>
              <a:buFont typeface="Arial"/>
              <a:buChar char="•"/>
            </a:pPr>
            <a:r>
              <a:rPr lang="en-US" sz="3000">
                <a:solidFill>
                  <a:srgbClr val="FFFFFF"/>
                </a:solidFill>
                <a:latin typeface="Arial 2"/>
              </a:rPr>
              <a:t>AIR</a:t>
            </a:r>
          </a:p>
          <a:p>
            <a:pPr marL="755641" lvl="1" indent="-377820">
              <a:lnSpc>
                <a:spcPts val="4899"/>
              </a:lnSpc>
              <a:buFont typeface="Arial"/>
              <a:buChar char="•"/>
            </a:pPr>
            <a:r>
              <a:rPr lang="en-US" sz="3000">
                <a:solidFill>
                  <a:srgbClr val="FFFFFF"/>
                </a:solidFill>
                <a:latin typeface="Arial 2"/>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TextBox 3"/>
          <p:cNvSpPr txBox="1"/>
          <p:nvPr/>
        </p:nvSpPr>
        <p:spPr>
          <a:xfrm>
            <a:off x="1610844" y="141949"/>
            <a:ext cx="6170712"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MMR Vaccinations</a:t>
            </a:r>
          </a:p>
        </p:txBody>
      </p:sp>
      <p:sp>
        <p:nvSpPr>
          <p:cNvPr id="4" name="TextBox 4"/>
          <p:cNvSpPr txBox="1"/>
          <p:nvPr/>
        </p:nvSpPr>
        <p:spPr>
          <a:xfrm>
            <a:off x="1238881" y="2009775"/>
            <a:ext cx="6914638" cy="5753100"/>
          </a:xfrm>
          <a:prstGeom prst="rect">
            <a:avLst/>
          </a:prstGeom>
        </p:spPr>
        <p:txBody>
          <a:bodyPr lIns="0" tIns="0" rIns="0" bIns="0" rtlCol="0" anchor="t">
            <a:spAutoFit/>
          </a:bodyPr>
          <a:lstStyle/>
          <a:p>
            <a:pPr marL="647698" lvl="1" indent="-323849">
              <a:lnSpc>
                <a:spcPts val="4199"/>
              </a:lnSpc>
              <a:buFont typeface="Arial"/>
              <a:buChar char="•"/>
            </a:pPr>
            <a:r>
              <a:rPr lang="en-US" sz="2999">
                <a:solidFill>
                  <a:srgbClr val="000000"/>
                </a:solidFill>
                <a:latin typeface="Arial 3"/>
              </a:rPr>
              <a:t>In July 2022, Unicef, WHO and IMAC raised the alarm regarding a drop in childhood immunisations during the COVID-19 pandemic.</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Internationally 25 million children have missed out on life-saving vaccinations and here in New Zealand Aotearoa we are seeing a similarly concerning trend</a:t>
            </a:r>
          </a:p>
          <a:p>
            <a:pPr>
              <a:lnSpc>
                <a:spcPts val="4199"/>
              </a:lnSpc>
            </a:pPr>
            <a:r>
              <a:rPr lang="en-US" sz="2999">
                <a:solidFill>
                  <a:srgbClr val="000000"/>
                </a:solidFill>
                <a:latin typeface="Arial 3"/>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pic>
        <p:nvPicPr>
          <p:cNvPr id="3" name="Picture 3"/>
          <p:cNvPicPr>
            <a:picLocks noChangeAspect="1"/>
          </p:cNvPicPr>
          <p:nvPr/>
        </p:nvPicPr>
        <p:blipFill>
          <a:blip r:embed="rId4"/>
          <a:srcRect/>
          <a:stretch>
            <a:fillRect/>
          </a:stretch>
        </p:blipFill>
        <p:spPr>
          <a:xfrm>
            <a:off x="952500" y="159951"/>
            <a:ext cx="16383000" cy="9669924"/>
          </a:xfrm>
          <a:prstGeom prst="rect">
            <a:avLst/>
          </a:prstGeom>
        </p:spPr>
      </p:pic>
      <p:sp>
        <p:nvSpPr>
          <p:cNvPr id="4" name="TextBox 42">
            <a:extLst>
              <a:ext uri="{FF2B5EF4-FFF2-40B4-BE49-F238E27FC236}">
                <a16:creationId xmlns:a16="http://schemas.microsoft.com/office/drawing/2014/main" id="{4E731FF4-9DBF-2BFC-CC93-F7071EDA96E0}"/>
              </a:ext>
            </a:extLst>
          </p:cNvPr>
          <p:cNvSpPr txBox="1"/>
          <p:nvPr/>
        </p:nvSpPr>
        <p:spPr>
          <a:xfrm>
            <a:off x="609600" y="9807015"/>
            <a:ext cx="7844886" cy="327654"/>
          </a:xfrm>
          <a:prstGeom prst="rect">
            <a:avLst/>
          </a:prstGeom>
        </p:spPr>
        <p:txBody>
          <a:bodyPr wrap="square" lIns="0" tIns="0" rIns="0" bIns="0" rtlCol="0" anchor="t">
            <a:spAutoFit/>
          </a:bodyPr>
          <a:lstStyle/>
          <a:p>
            <a:pPr>
              <a:lnSpc>
                <a:spcPts val="2799"/>
              </a:lnSpc>
            </a:pPr>
            <a:r>
              <a:rPr lang="en-US" sz="1999">
                <a:solidFill>
                  <a:srgbClr val="000000"/>
                </a:solidFill>
                <a:latin typeface="Arial 2"/>
              </a:rPr>
              <a:t>Data from QLIK </a:t>
            </a:r>
            <a:r>
              <a:rPr lang="en-US" sz="1999" err="1">
                <a:solidFill>
                  <a:srgbClr val="000000"/>
                </a:solidFill>
                <a:latin typeface="Arial 2"/>
              </a:rPr>
              <a:t>Te</a:t>
            </a:r>
            <a:r>
              <a:rPr lang="en-US" sz="1999">
                <a:solidFill>
                  <a:srgbClr val="000000"/>
                </a:solidFill>
                <a:latin typeface="Arial 2"/>
              </a:rPr>
              <a:t> </a:t>
            </a:r>
            <a:r>
              <a:rPr lang="en-US" sz="1999" err="1">
                <a:solidFill>
                  <a:srgbClr val="000000"/>
                </a:solidFill>
                <a:latin typeface="Arial 2"/>
              </a:rPr>
              <a:t>Whatu</a:t>
            </a:r>
            <a:r>
              <a:rPr lang="en-US" sz="1999">
                <a:solidFill>
                  <a:srgbClr val="000000"/>
                </a:solidFill>
                <a:latin typeface="Arial 2"/>
              </a:rPr>
              <a:t> Ora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59A04-ECCF-F860-6945-D6EE8B98EBE3}"/>
              </a:ext>
            </a:extLst>
          </p:cNvPr>
          <p:cNvPicPr>
            <a:picLocks noChangeAspect="1"/>
          </p:cNvPicPr>
          <p:nvPr/>
        </p:nvPicPr>
        <p:blipFill>
          <a:blip r:embed="rId3"/>
          <a:srcRect/>
          <a:stretch>
            <a:fillRect/>
          </a:stretch>
        </p:blipFill>
        <p:spPr>
          <a:xfrm>
            <a:off x="11105388" y="0"/>
            <a:ext cx="7182612" cy="10287000"/>
          </a:xfrm>
          <a:prstGeom prst="rect">
            <a:avLst/>
          </a:prstGeom>
        </p:spPr>
      </p:pic>
      <p:sp>
        <p:nvSpPr>
          <p:cNvPr id="2" name="TextBox 4">
            <a:extLst>
              <a:ext uri="{FF2B5EF4-FFF2-40B4-BE49-F238E27FC236}">
                <a16:creationId xmlns:a16="http://schemas.microsoft.com/office/drawing/2014/main" id="{A7061FE8-8868-61B3-B17A-982901108BCB}"/>
              </a:ext>
            </a:extLst>
          </p:cNvPr>
          <p:cNvSpPr txBox="1"/>
          <p:nvPr/>
        </p:nvSpPr>
        <p:spPr>
          <a:xfrm>
            <a:off x="1028700" y="479424"/>
            <a:ext cx="128397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MMR Vaccinations for &lt;5 by DHB</a:t>
            </a:r>
          </a:p>
        </p:txBody>
      </p:sp>
      <p:pic>
        <p:nvPicPr>
          <p:cNvPr id="1026" name="Chart 2">
            <a:extLst>
              <a:ext uri="{FF2B5EF4-FFF2-40B4-BE49-F238E27FC236}">
                <a16:creationId xmlns:a16="http://schemas.microsoft.com/office/drawing/2014/main" id="{3B7AD9C5-47AB-601E-CCB1-C7E957FEB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85900"/>
            <a:ext cx="17068800" cy="77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2">
            <a:extLst>
              <a:ext uri="{FF2B5EF4-FFF2-40B4-BE49-F238E27FC236}">
                <a16:creationId xmlns:a16="http://schemas.microsoft.com/office/drawing/2014/main" id="{6718CE1D-FDEA-0C96-AAA8-5F6CC054FD3A}"/>
              </a:ext>
            </a:extLst>
          </p:cNvPr>
          <p:cNvSpPr txBox="1"/>
          <p:nvPr/>
        </p:nvSpPr>
        <p:spPr>
          <a:xfrm>
            <a:off x="533400" y="9431891"/>
            <a:ext cx="7844886" cy="327654"/>
          </a:xfrm>
          <a:prstGeom prst="rect">
            <a:avLst/>
          </a:prstGeom>
        </p:spPr>
        <p:txBody>
          <a:bodyPr wrap="square" lIns="0" tIns="0" rIns="0" bIns="0" rtlCol="0" anchor="t">
            <a:spAutoFit/>
          </a:bodyPr>
          <a:lstStyle/>
          <a:p>
            <a:pPr>
              <a:lnSpc>
                <a:spcPts val="2799"/>
              </a:lnSpc>
            </a:pPr>
            <a:r>
              <a:rPr lang="en-US" sz="1999">
                <a:solidFill>
                  <a:srgbClr val="000000"/>
                </a:solidFill>
                <a:latin typeface="Arial 2"/>
              </a:rPr>
              <a:t>Data from QLIK </a:t>
            </a:r>
            <a:r>
              <a:rPr lang="en-US" sz="1999" err="1">
                <a:solidFill>
                  <a:srgbClr val="000000"/>
                </a:solidFill>
                <a:latin typeface="Arial 2"/>
              </a:rPr>
              <a:t>Te</a:t>
            </a:r>
            <a:r>
              <a:rPr lang="en-US" sz="1999">
                <a:solidFill>
                  <a:srgbClr val="000000"/>
                </a:solidFill>
                <a:latin typeface="Arial 2"/>
              </a:rPr>
              <a:t> </a:t>
            </a:r>
            <a:r>
              <a:rPr lang="en-US" sz="1999" err="1">
                <a:solidFill>
                  <a:srgbClr val="000000"/>
                </a:solidFill>
                <a:latin typeface="Arial 2"/>
              </a:rPr>
              <a:t>Whatu</a:t>
            </a:r>
            <a:r>
              <a:rPr lang="en-US" sz="1999">
                <a:solidFill>
                  <a:srgbClr val="000000"/>
                </a:solidFill>
                <a:latin typeface="Arial 2"/>
              </a:rPr>
              <a:t> Ora, 21 September 2022</a:t>
            </a:r>
          </a:p>
        </p:txBody>
      </p:sp>
    </p:spTree>
    <p:extLst>
      <p:ext uri="{BB962C8B-B14F-4D97-AF65-F5344CB8AC3E}">
        <p14:creationId xmlns:p14="http://schemas.microsoft.com/office/powerpoint/2010/main" val="122161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645BDCF-0765-B9BE-F17E-24BC87AE7867}"/>
              </a:ext>
            </a:extLst>
          </p:cNvPr>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4">
            <a:extLst>
              <a:ext uri="{FF2B5EF4-FFF2-40B4-BE49-F238E27FC236}">
                <a16:creationId xmlns:a16="http://schemas.microsoft.com/office/drawing/2014/main" id="{B8980BEF-BAE6-E25D-E8F5-A87DDFD4484B}"/>
              </a:ext>
            </a:extLst>
          </p:cNvPr>
          <p:cNvSpPr txBox="1"/>
          <p:nvPr/>
        </p:nvSpPr>
        <p:spPr>
          <a:xfrm>
            <a:off x="1028699" y="479424"/>
            <a:ext cx="16514717" cy="188859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MMR Vaccinations delivered to children at </a:t>
            </a:r>
          </a:p>
          <a:p>
            <a:pPr>
              <a:lnSpc>
                <a:spcPts val="7699"/>
              </a:lnSpc>
            </a:pPr>
            <a:r>
              <a:rPr lang="en-US" sz="5499" b="1">
                <a:solidFill>
                  <a:srgbClr val="000000"/>
                </a:solidFill>
                <a:latin typeface="Arial 1"/>
              </a:rPr>
              <a:t>24 months by dose/ethnicity</a:t>
            </a:r>
          </a:p>
        </p:txBody>
      </p:sp>
      <p:sp>
        <p:nvSpPr>
          <p:cNvPr id="4" name="TextBox 42">
            <a:extLst>
              <a:ext uri="{FF2B5EF4-FFF2-40B4-BE49-F238E27FC236}">
                <a16:creationId xmlns:a16="http://schemas.microsoft.com/office/drawing/2014/main" id="{3E174346-73F3-53E8-E12A-21694519D570}"/>
              </a:ext>
            </a:extLst>
          </p:cNvPr>
          <p:cNvSpPr txBox="1"/>
          <p:nvPr/>
        </p:nvSpPr>
        <p:spPr>
          <a:xfrm>
            <a:off x="1028699" y="9643749"/>
            <a:ext cx="7844886" cy="327654"/>
          </a:xfrm>
          <a:prstGeom prst="rect">
            <a:avLst/>
          </a:prstGeom>
        </p:spPr>
        <p:txBody>
          <a:bodyPr wrap="square" lIns="0" tIns="0" rIns="0" bIns="0" rtlCol="0" anchor="t">
            <a:spAutoFit/>
          </a:bodyPr>
          <a:lstStyle/>
          <a:p>
            <a:pPr>
              <a:lnSpc>
                <a:spcPts val="2799"/>
              </a:lnSpc>
            </a:pPr>
            <a:r>
              <a:rPr lang="en-US" sz="1999">
                <a:solidFill>
                  <a:srgbClr val="000000"/>
                </a:solidFill>
                <a:latin typeface="Arial 2"/>
              </a:rPr>
              <a:t>Southern data from QLIK </a:t>
            </a:r>
            <a:r>
              <a:rPr lang="en-US" sz="1999" err="1">
                <a:solidFill>
                  <a:srgbClr val="000000"/>
                </a:solidFill>
                <a:latin typeface="Arial 2"/>
              </a:rPr>
              <a:t>Te</a:t>
            </a:r>
            <a:r>
              <a:rPr lang="en-US" sz="1999">
                <a:solidFill>
                  <a:srgbClr val="000000"/>
                </a:solidFill>
                <a:latin typeface="Arial 2"/>
              </a:rPr>
              <a:t> </a:t>
            </a:r>
            <a:r>
              <a:rPr lang="en-US" sz="1999" err="1">
                <a:solidFill>
                  <a:srgbClr val="000000"/>
                </a:solidFill>
                <a:latin typeface="Arial 2"/>
              </a:rPr>
              <a:t>Whatu</a:t>
            </a:r>
            <a:r>
              <a:rPr lang="en-US" sz="1999">
                <a:solidFill>
                  <a:srgbClr val="000000"/>
                </a:solidFill>
                <a:latin typeface="Arial 2"/>
              </a:rPr>
              <a:t> Ora, 21 September 2022</a:t>
            </a:r>
          </a:p>
        </p:txBody>
      </p:sp>
      <p:pic>
        <p:nvPicPr>
          <p:cNvPr id="1027" name="Chart 9">
            <a:extLst>
              <a:ext uri="{FF2B5EF4-FFF2-40B4-BE49-F238E27FC236}">
                <a16:creationId xmlns:a16="http://schemas.microsoft.com/office/drawing/2014/main" id="{6B82B854-2C76-3E03-0640-82106E6E6B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56"/>
          <a:stretch/>
        </p:blipFill>
        <p:spPr bwMode="auto">
          <a:xfrm>
            <a:off x="1021842" y="2323192"/>
            <a:ext cx="12321541" cy="732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2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1028700" y="479424"/>
            <a:ext cx="13038436"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Why offer MMR vaccinations to adults?</a:t>
            </a:r>
          </a:p>
        </p:txBody>
      </p:sp>
      <p:sp>
        <p:nvSpPr>
          <p:cNvPr id="4" name="TextBox 4"/>
          <p:cNvSpPr txBox="1"/>
          <p:nvPr/>
        </p:nvSpPr>
        <p:spPr>
          <a:xfrm>
            <a:off x="1028700" y="1789112"/>
            <a:ext cx="15424421" cy="6822380"/>
          </a:xfrm>
          <a:prstGeom prst="rect">
            <a:avLst/>
          </a:prstGeom>
        </p:spPr>
        <p:txBody>
          <a:bodyPr lIns="0" tIns="0" rIns="0" bIns="0" rtlCol="0" anchor="t">
            <a:spAutoFit/>
          </a:bodyPr>
          <a:lstStyle/>
          <a:p>
            <a:pPr marL="647695" lvl="1" indent="-323848">
              <a:lnSpc>
                <a:spcPts val="4199"/>
              </a:lnSpc>
              <a:buFont typeface="Arial"/>
              <a:buChar char="•"/>
            </a:pPr>
            <a:r>
              <a:rPr lang="en-US" sz="2999">
                <a:solidFill>
                  <a:srgbClr val="000000"/>
                </a:solidFill>
                <a:latin typeface="Arial 3"/>
              </a:rPr>
              <a:t>Increase in reported measles cases internationally. 79% increase Jan / Feb 2022 compared with Jan / Feb 2021</a:t>
            </a:r>
          </a:p>
          <a:p>
            <a:pPr>
              <a:lnSpc>
                <a:spcPts val="4199"/>
              </a:lnSpc>
            </a:pPr>
            <a:endParaRPr lang="en-US" sz="2999">
              <a:solidFill>
                <a:srgbClr val="000000"/>
              </a:solidFill>
              <a:latin typeface="Arial 3"/>
            </a:endParaRPr>
          </a:p>
          <a:p>
            <a:pPr marL="647695" lvl="1" indent="-323848">
              <a:lnSpc>
                <a:spcPts val="4199"/>
              </a:lnSpc>
              <a:buFont typeface="Arial"/>
              <a:buChar char="•"/>
            </a:pPr>
            <a:r>
              <a:rPr lang="en-US" sz="2999">
                <a:solidFill>
                  <a:srgbClr val="000000"/>
                </a:solidFill>
                <a:latin typeface="Arial 3"/>
              </a:rPr>
              <a:t>New Zealand's borders are now open</a:t>
            </a:r>
          </a:p>
          <a:p>
            <a:pPr>
              <a:lnSpc>
                <a:spcPts val="4199"/>
              </a:lnSpc>
            </a:pPr>
            <a:endParaRPr lang="en-US" sz="2999">
              <a:solidFill>
                <a:srgbClr val="000000"/>
              </a:solidFill>
              <a:latin typeface="Arial 3"/>
            </a:endParaRPr>
          </a:p>
          <a:p>
            <a:pPr marL="647695" lvl="1" indent="-323848">
              <a:lnSpc>
                <a:spcPts val="4199"/>
              </a:lnSpc>
              <a:buFont typeface="Arial"/>
              <a:buChar char="•"/>
            </a:pPr>
            <a:r>
              <a:rPr lang="en-US" sz="2999">
                <a:solidFill>
                  <a:srgbClr val="000000"/>
                </a:solidFill>
                <a:latin typeface="Arial 3"/>
              </a:rPr>
              <a:t>Low update of MMR in the 1990’s following the Wakefield Report – incorrectly linking MMR to autism</a:t>
            </a:r>
          </a:p>
          <a:p>
            <a:pPr>
              <a:lnSpc>
                <a:spcPts val="4199"/>
              </a:lnSpc>
            </a:pPr>
            <a:endParaRPr lang="en-US" sz="2999">
              <a:solidFill>
                <a:srgbClr val="000000"/>
              </a:solidFill>
              <a:latin typeface="Arial 3"/>
            </a:endParaRPr>
          </a:p>
          <a:p>
            <a:pPr marL="647695" lvl="1" indent="-323848">
              <a:lnSpc>
                <a:spcPts val="4199"/>
              </a:lnSpc>
              <a:buFont typeface="Arial"/>
              <a:buChar char="•"/>
            </a:pPr>
            <a:r>
              <a:rPr lang="en-US" sz="2999">
                <a:solidFill>
                  <a:srgbClr val="000000"/>
                </a:solidFill>
                <a:latin typeface="Arial 3"/>
              </a:rPr>
              <a:t>Efficacy of earlier vaccinations (70’s and 80’s). Different schedules, and cold chain improvements over the years.</a:t>
            </a:r>
          </a:p>
          <a:p>
            <a:pPr>
              <a:lnSpc>
                <a:spcPts val="4199"/>
              </a:lnSpc>
            </a:pPr>
            <a:endParaRPr lang="en-US" sz="2999">
              <a:solidFill>
                <a:srgbClr val="000000"/>
              </a:solidFill>
              <a:latin typeface="Arial 3"/>
            </a:endParaRPr>
          </a:p>
          <a:p>
            <a:pPr marL="647695" lvl="1" indent="-323848">
              <a:lnSpc>
                <a:spcPts val="4199"/>
              </a:lnSpc>
              <a:buFont typeface="Arial"/>
              <a:buChar char="•"/>
            </a:pPr>
            <a:r>
              <a:rPr lang="en-US" sz="2999">
                <a:solidFill>
                  <a:srgbClr val="000000"/>
                </a:solidFill>
                <a:latin typeface="Arial 3"/>
              </a:rPr>
              <a:t>Equity for Māori and Pasifika</a:t>
            </a:r>
          </a:p>
          <a:p>
            <a:pPr>
              <a:lnSpc>
                <a:spcPts val="2800"/>
              </a:lnSpc>
              <a:spcBef>
                <a:spcPct val="0"/>
              </a:spcBef>
            </a:pPr>
            <a:endParaRPr lang="en-US" sz="2999">
              <a:solidFill>
                <a:srgbClr val="000000"/>
              </a:solidFill>
              <a:latin typeface="Arial 3"/>
            </a:endParaRPr>
          </a:p>
        </p:txBody>
      </p:sp>
      <p:pic>
        <p:nvPicPr>
          <p:cNvPr id="5" name="Picture 5"/>
          <p:cNvPicPr>
            <a:picLocks noChangeAspect="1"/>
          </p:cNvPicPr>
          <p:nvPr/>
        </p:nvPicPr>
        <p:blipFill>
          <a:blip r:embed="rId4"/>
          <a:srcRect/>
          <a:stretch>
            <a:fillRect/>
          </a:stretch>
        </p:blipFill>
        <p:spPr>
          <a:xfrm>
            <a:off x="14279846" y="8115505"/>
            <a:ext cx="3630330" cy="19385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1028700" y="479424"/>
            <a:ext cx="157353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MMR vaccination barriers and opportunities</a:t>
            </a:r>
          </a:p>
        </p:txBody>
      </p:sp>
      <p:grpSp>
        <p:nvGrpSpPr>
          <p:cNvPr id="4" name="Group 4"/>
          <p:cNvGrpSpPr/>
          <p:nvPr/>
        </p:nvGrpSpPr>
        <p:grpSpPr>
          <a:xfrm>
            <a:off x="761628" y="1985594"/>
            <a:ext cx="17799425" cy="5439217"/>
            <a:chOff x="0" y="-85725"/>
            <a:chExt cx="23732567" cy="7252288"/>
          </a:xfrm>
        </p:grpSpPr>
        <p:sp>
          <p:nvSpPr>
            <p:cNvPr id="5" name="TextBox 5"/>
            <p:cNvSpPr txBox="1"/>
            <p:nvPr/>
          </p:nvSpPr>
          <p:spPr>
            <a:xfrm>
              <a:off x="0" y="914987"/>
              <a:ext cx="10083966" cy="6251576"/>
            </a:xfrm>
            <a:prstGeom prst="rect">
              <a:avLst/>
            </a:prstGeom>
          </p:spPr>
          <p:txBody>
            <a:bodyPr lIns="0" tIns="0" rIns="0" bIns="0" rtlCol="0" anchor="t">
              <a:spAutoFit/>
            </a:bodyPr>
            <a:lstStyle/>
            <a:p>
              <a:pPr marL="647695" lvl="1" indent="-323848">
                <a:lnSpc>
                  <a:spcPts val="4199"/>
                </a:lnSpc>
                <a:buFont typeface="Arial"/>
                <a:buChar char="•"/>
              </a:pPr>
              <a:r>
                <a:rPr lang="en-US" sz="2999">
                  <a:solidFill>
                    <a:srgbClr val="000000"/>
                  </a:solidFill>
                  <a:latin typeface="Arial 3"/>
                </a:rPr>
                <a:t>Under 5’s – 2nd dose catch up following schedule change. </a:t>
              </a:r>
            </a:p>
            <a:p>
              <a:pPr marL="647695" lvl="1" indent="-323848">
                <a:lnSpc>
                  <a:spcPts val="4199"/>
                </a:lnSpc>
                <a:buFont typeface="Arial"/>
                <a:buChar char="•"/>
              </a:pPr>
              <a:r>
                <a:rPr lang="en-US" sz="2999">
                  <a:solidFill>
                    <a:srgbClr val="000000"/>
                  </a:solidFill>
                  <a:latin typeface="Arial 3"/>
                </a:rPr>
                <a:t>COVID – Winter Flu’s - access to GP</a:t>
              </a:r>
            </a:p>
            <a:p>
              <a:pPr marL="647695" lvl="1" indent="-323848">
                <a:lnSpc>
                  <a:spcPts val="4199"/>
                </a:lnSpc>
                <a:buFont typeface="Arial"/>
                <a:buChar char="•"/>
              </a:pPr>
              <a:r>
                <a:rPr lang="en-US" sz="2999">
                  <a:solidFill>
                    <a:srgbClr val="000000"/>
                  </a:solidFill>
                  <a:latin typeface="Arial 3"/>
                </a:rPr>
                <a:t>2nd dose schedule change from 4 years to 15 months </a:t>
              </a:r>
            </a:p>
            <a:p>
              <a:pPr marL="647695" lvl="1" indent="-323848">
                <a:lnSpc>
                  <a:spcPts val="4199"/>
                </a:lnSpc>
                <a:buFont typeface="Arial"/>
                <a:buChar char="•"/>
              </a:pPr>
              <a:r>
                <a:rPr lang="en-US" sz="2999">
                  <a:solidFill>
                    <a:srgbClr val="000000"/>
                  </a:solidFill>
                  <a:latin typeface="Arial 3"/>
                </a:rPr>
                <a:t>Vaccination weary population</a:t>
              </a:r>
            </a:p>
            <a:p>
              <a:pPr marL="647695" lvl="1" indent="-323848">
                <a:lnSpc>
                  <a:spcPts val="4199"/>
                </a:lnSpc>
                <a:buFont typeface="Arial"/>
                <a:buChar char="•"/>
              </a:pPr>
              <a:r>
                <a:rPr lang="en-US" sz="2999">
                  <a:solidFill>
                    <a:srgbClr val="000000"/>
                  </a:solidFill>
                  <a:latin typeface="Arial 3"/>
                </a:rPr>
                <a:t>Adult population have no digital record of MMR vaccinations and many are unsure of their MMR vaccination status.</a:t>
              </a:r>
            </a:p>
          </p:txBody>
        </p:sp>
        <p:sp>
          <p:nvSpPr>
            <p:cNvPr id="6" name="TextBox 6"/>
            <p:cNvSpPr txBox="1"/>
            <p:nvPr/>
          </p:nvSpPr>
          <p:spPr>
            <a:xfrm>
              <a:off x="356096" y="-85725"/>
              <a:ext cx="23376471" cy="686855"/>
            </a:xfrm>
            <a:prstGeom prst="rect">
              <a:avLst/>
            </a:prstGeom>
          </p:spPr>
          <p:txBody>
            <a:bodyPr lIns="0" tIns="0" rIns="0" bIns="0" rtlCol="0" anchor="t">
              <a:spAutoFit/>
            </a:bodyPr>
            <a:lstStyle/>
            <a:p>
              <a:pPr>
                <a:lnSpc>
                  <a:spcPts val="4409"/>
                </a:lnSpc>
              </a:pPr>
              <a:r>
                <a:rPr lang="en-US" sz="3150" b="1">
                  <a:solidFill>
                    <a:srgbClr val="000000"/>
                  </a:solidFill>
                  <a:latin typeface="Arial 1"/>
                </a:rPr>
                <a:t>Barriers</a:t>
              </a:r>
            </a:p>
          </p:txBody>
        </p:sp>
      </p:grpSp>
      <p:grpSp>
        <p:nvGrpSpPr>
          <p:cNvPr id="7" name="Group 7"/>
          <p:cNvGrpSpPr/>
          <p:nvPr/>
        </p:nvGrpSpPr>
        <p:grpSpPr>
          <a:xfrm>
            <a:off x="9144000" y="1985594"/>
            <a:ext cx="17532353" cy="6628105"/>
            <a:chOff x="0" y="-85725"/>
            <a:chExt cx="23376471" cy="8837472"/>
          </a:xfrm>
        </p:grpSpPr>
        <p:sp>
          <p:nvSpPr>
            <p:cNvPr id="8" name="TextBox 8"/>
            <p:cNvSpPr txBox="1"/>
            <p:nvPr/>
          </p:nvSpPr>
          <p:spPr>
            <a:xfrm>
              <a:off x="0" y="914987"/>
              <a:ext cx="11621239" cy="7836760"/>
            </a:xfrm>
            <a:prstGeom prst="rect">
              <a:avLst/>
            </a:prstGeom>
          </p:spPr>
          <p:txBody>
            <a:bodyPr lIns="0" tIns="0" rIns="0" bIns="0" rtlCol="0" anchor="t">
              <a:spAutoFit/>
            </a:bodyPr>
            <a:lstStyle/>
            <a:p>
              <a:pPr marL="647695" lvl="1" indent="-323848">
                <a:lnSpc>
                  <a:spcPts val="4199"/>
                </a:lnSpc>
                <a:buFont typeface="Arial"/>
                <a:buChar char="•"/>
              </a:pPr>
              <a:r>
                <a:rPr lang="en-US" sz="2999">
                  <a:solidFill>
                    <a:srgbClr val="000000"/>
                  </a:solidFill>
                  <a:latin typeface="Arial 3"/>
                </a:rPr>
                <a:t>Offer MMR to everyone who may not have had 2 doses in their lifetime - there is no harm in an additional dose if you cannot find any record of their two doses. </a:t>
              </a:r>
            </a:p>
            <a:p>
              <a:pPr marL="647695" lvl="1" indent="-323848">
                <a:lnSpc>
                  <a:spcPts val="4199"/>
                </a:lnSpc>
                <a:buFont typeface="Arial"/>
                <a:buChar char="•"/>
              </a:pPr>
              <a:r>
                <a:rPr lang="en-US" sz="2999">
                  <a:solidFill>
                    <a:srgbClr val="000000"/>
                  </a:solidFill>
                  <a:latin typeface="Arial 3"/>
                </a:rPr>
                <a:t>Work with Māori and Pasifika communities and providers </a:t>
              </a:r>
            </a:p>
            <a:p>
              <a:pPr marL="647695" lvl="1" indent="-323848">
                <a:lnSpc>
                  <a:spcPts val="4199"/>
                </a:lnSpc>
                <a:buFont typeface="Arial"/>
                <a:buChar char="•"/>
              </a:pPr>
              <a:r>
                <a:rPr lang="en-US" sz="2999">
                  <a:solidFill>
                    <a:srgbClr val="000000"/>
                  </a:solidFill>
                  <a:latin typeface="Arial 3"/>
                </a:rPr>
                <a:t>Support for pharmacies – pharmacists can give MMR to those over 3 years. </a:t>
              </a:r>
            </a:p>
            <a:p>
              <a:pPr marL="647695" lvl="1" indent="-323848">
                <a:lnSpc>
                  <a:spcPts val="4199"/>
                </a:lnSpc>
                <a:buFont typeface="Arial"/>
                <a:buChar char="•"/>
              </a:pPr>
              <a:r>
                <a:rPr lang="en-US" sz="2999">
                  <a:solidFill>
                    <a:srgbClr val="000000"/>
                  </a:solidFill>
                  <a:latin typeface="Arial 3"/>
                </a:rPr>
                <a:t>Primary Care – Share the modelling of successful campaigns in primary care. </a:t>
              </a:r>
            </a:p>
            <a:p>
              <a:pPr>
                <a:lnSpc>
                  <a:spcPts val="4199"/>
                </a:lnSpc>
                <a:spcBef>
                  <a:spcPct val="0"/>
                </a:spcBef>
              </a:pPr>
              <a:endParaRPr lang="en-US" sz="2999">
                <a:solidFill>
                  <a:srgbClr val="000000"/>
                </a:solidFill>
                <a:latin typeface="Arial 3"/>
              </a:endParaRPr>
            </a:p>
          </p:txBody>
        </p:sp>
        <p:sp>
          <p:nvSpPr>
            <p:cNvPr id="9" name="TextBox 9"/>
            <p:cNvSpPr txBox="1"/>
            <p:nvPr/>
          </p:nvSpPr>
          <p:spPr>
            <a:xfrm>
              <a:off x="0" y="-85725"/>
              <a:ext cx="23376471" cy="686855"/>
            </a:xfrm>
            <a:prstGeom prst="rect">
              <a:avLst/>
            </a:prstGeom>
          </p:spPr>
          <p:txBody>
            <a:bodyPr lIns="0" tIns="0" rIns="0" bIns="0" rtlCol="0" anchor="t">
              <a:spAutoFit/>
            </a:bodyPr>
            <a:lstStyle/>
            <a:p>
              <a:pPr>
                <a:lnSpc>
                  <a:spcPts val="4409"/>
                </a:lnSpc>
              </a:pPr>
              <a:r>
                <a:rPr lang="en-US" sz="3150" b="1">
                  <a:solidFill>
                    <a:srgbClr val="000000"/>
                  </a:solidFill>
                  <a:latin typeface="Arial 1"/>
                </a:rPr>
                <a:t>Opportunities</a:t>
              </a:r>
            </a:p>
          </p:txBody>
        </p:sp>
      </p:grpSp>
      <p:pic>
        <p:nvPicPr>
          <p:cNvPr id="10" name="Picture 10"/>
          <p:cNvPicPr>
            <a:picLocks noChangeAspect="1"/>
          </p:cNvPicPr>
          <p:nvPr/>
        </p:nvPicPr>
        <p:blipFill>
          <a:blip r:embed="rId4"/>
          <a:srcRect/>
          <a:stretch>
            <a:fillRect/>
          </a:stretch>
        </p:blipFill>
        <p:spPr>
          <a:xfrm>
            <a:off x="14279846" y="8115505"/>
            <a:ext cx="3630330" cy="19385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pic>
        <p:nvPicPr>
          <p:cNvPr id="3" name="Picture 3"/>
          <p:cNvPicPr>
            <a:picLocks noChangeAspect="1"/>
          </p:cNvPicPr>
          <p:nvPr/>
        </p:nvPicPr>
        <p:blipFill>
          <a:blip r:embed="rId4"/>
          <a:srcRect/>
          <a:stretch>
            <a:fillRect/>
          </a:stretch>
        </p:blipFill>
        <p:spPr>
          <a:xfrm>
            <a:off x="15930951" y="6313505"/>
            <a:ext cx="1880653" cy="3838067"/>
          </a:xfrm>
          <a:prstGeom prst="rect">
            <a:avLst/>
          </a:prstGeom>
        </p:spPr>
      </p:pic>
      <p:sp>
        <p:nvSpPr>
          <p:cNvPr id="4" name="TextBox 4"/>
          <p:cNvSpPr txBox="1"/>
          <p:nvPr/>
        </p:nvSpPr>
        <p:spPr>
          <a:xfrm>
            <a:off x="775918" y="1910374"/>
            <a:ext cx="15853223" cy="7324725"/>
          </a:xfrm>
          <a:prstGeom prst="rect">
            <a:avLst/>
          </a:prstGeom>
        </p:spPr>
        <p:txBody>
          <a:bodyPr lIns="0" tIns="0" rIns="0" bIns="0" rtlCol="0" anchor="t">
            <a:spAutoFit/>
          </a:bodyPr>
          <a:lstStyle/>
          <a:p>
            <a:pPr>
              <a:lnSpc>
                <a:spcPts val="4199"/>
              </a:lnSpc>
            </a:pPr>
            <a:r>
              <a:rPr lang="en-US" sz="2999">
                <a:solidFill>
                  <a:srgbClr val="000000"/>
                </a:solidFill>
                <a:latin typeface="Arial 3"/>
              </a:rPr>
              <a:t>New portal to support Vaccinators to record vaccinations and view vaccination history currently existing in the National Immunisation Register (NIR) and the COVID Immunisation Register (CIR).  </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late-September: pilot for certain providers</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mid-October: AIR’s vaccinator portal will be available for Pharmacy to adopt (excluding COVID and Flu which CIR will continue to be used for in the interim) </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mid-November: the ImmuniseNow portal will be closing </a:t>
            </a:r>
          </a:p>
          <a:p>
            <a:pPr>
              <a:lnSpc>
                <a:spcPts val="4199"/>
              </a:lnSpc>
            </a:pPr>
            <a:endParaRPr lang="en-US" sz="2999">
              <a:solidFill>
                <a:srgbClr val="000000"/>
              </a:solidFill>
              <a:latin typeface="Arial 3"/>
            </a:endParaRPr>
          </a:p>
          <a:p>
            <a:pPr marL="647698" lvl="1" indent="-323849">
              <a:lnSpc>
                <a:spcPts val="4199"/>
              </a:lnSpc>
              <a:buFont typeface="Arial"/>
              <a:buChar char="•"/>
            </a:pPr>
            <a:r>
              <a:rPr lang="en-US" sz="2999">
                <a:solidFill>
                  <a:srgbClr val="000000"/>
                </a:solidFill>
                <a:latin typeface="Arial 3"/>
              </a:rPr>
              <a:t>mid-December: AIR’s vaccinator portal will be able to record additional vaccines, supporting other vaccinators to adopt</a:t>
            </a:r>
          </a:p>
          <a:p>
            <a:pPr>
              <a:lnSpc>
                <a:spcPts val="4199"/>
              </a:lnSpc>
            </a:pPr>
            <a:endParaRPr lang="en-US" sz="2999">
              <a:solidFill>
                <a:srgbClr val="000000"/>
              </a:solidFill>
              <a:latin typeface="Arial 3"/>
            </a:endParaRPr>
          </a:p>
        </p:txBody>
      </p:sp>
      <p:sp>
        <p:nvSpPr>
          <p:cNvPr id="5" name="TextBox 5"/>
          <p:cNvSpPr txBox="1"/>
          <p:nvPr/>
        </p:nvSpPr>
        <p:spPr>
          <a:xfrm>
            <a:off x="1028700" y="479424"/>
            <a:ext cx="12613035"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Aotearoa </a:t>
            </a:r>
            <a:r>
              <a:rPr lang="en-US" sz="5499" b="1" err="1">
                <a:solidFill>
                  <a:srgbClr val="000000"/>
                </a:solidFill>
                <a:latin typeface="Arial 1"/>
              </a:rPr>
              <a:t>Immunisation</a:t>
            </a:r>
            <a:r>
              <a:rPr lang="en-US" sz="5499" b="1">
                <a:solidFill>
                  <a:srgbClr val="000000"/>
                </a:solidFill>
                <a:latin typeface="Arial 1"/>
              </a:rPr>
              <a:t> Register (AIR)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pic>
        <p:nvPicPr>
          <p:cNvPr id="3" name="Picture 3"/>
          <p:cNvPicPr>
            <a:picLocks noChangeAspect="1"/>
          </p:cNvPicPr>
          <p:nvPr/>
        </p:nvPicPr>
        <p:blipFill>
          <a:blip r:embed="rId4"/>
          <a:srcRect/>
          <a:stretch>
            <a:fillRect/>
          </a:stretch>
        </p:blipFill>
        <p:spPr>
          <a:xfrm>
            <a:off x="14064753" y="6591300"/>
            <a:ext cx="3747541" cy="3714750"/>
          </a:xfrm>
          <a:prstGeom prst="rect">
            <a:avLst/>
          </a:prstGeom>
        </p:spPr>
      </p:pic>
      <p:sp>
        <p:nvSpPr>
          <p:cNvPr id="4" name="TextBox 4"/>
          <p:cNvSpPr txBox="1"/>
          <p:nvPr/>
        </p:nvSpPr>
        <p:spPr>
          <a:xfrm>
            <a:off x="1028700" y="479424"/>
            <a:ext cx="12613035"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Aotearoa </a:t>
            </a:r>
            <a:r>
              <a:rPr lang="en-US" sz="5499" b="1" err="1">
                <a:solidFill>
                  <a:srgbClr val="000000"/>
                </a:solidFill>
                <a:latin typeface="Arial 1"/>
              </a:rPr>
              <a:t>Immunisation</a:t>
            </a:r>
            <a:r>
              <a:rPr lang="en-US" sz="5499" b="1">
                <a:solidFill>
                  <a:srgbClr val="000000"/>
                </a:solidFill>
                <a:latin typeface="Arial 1"/>
              </a:rPr>
              <a:t> Register (AIR)</a:t>
            </a:r>
          </a:p>
        </p:txBody>
      </p:sp>
      <p:sp>
        <p:nvSpPr>
          <p:cNvPr id="5" name="TextBox 5"/>
          <p:cNvSpPr txBox="1"/>
          <p:nvPr/>
        </p:nvSpPr>
        <p:spPr>
          <a:xfrm>
            <a:off x="775918" y="1910374"/>
            <a:ext cx="15853223" cy="6416180"/>
          </a:xfrm>
          <a:prstGeom prst="rect">
            <a:avLst/>
          </a:prstGeom>
        </p:spPr>
        <p:txBody>
          <a:bodyPr lIns="0" tIns="0" rIns="0" bIns="0" rtlCol="0" anchor="t">
            <a:spAutoFit/>
          </a:bodyPr>
          <a:lstStyle/>
          <a:p>
            <a:pPr>
              <a:lnSpc>
                <a:spcPts val="4199"/>
              </a:lnSpc>
            </a:pPr>
            <a:r>
              <a:rPr lang="en-US" sz="2999">
                <a:solidFill>
                  <a:srgbClr val="000000"/>
                </a:solidFill>
                <a:latin typeface="Arial 1"/>
              </a:rPr>
              <a:t>No changes for GPs at this stage</a:t>
            </a:r>
          </a:p>
          <a:p>
            <a:pPr>
              <a:lnSpc>
                <a:spcPts val="4199"/>
              </a:lnSpc>
            </a:pPr>
            <a:endParaRPr lang="en-US" sz="2999">
              <a:solidFill>
                <a:srgbClr val="000000"/>
              </a:solidFill>
              <a:latin typeface="Arial 3"/>
            </a:endParaRPr>
          </a:p>
          <a:p>
            <a:pPr>
              <a:lnSpc>
                <a:spcPts val="4199"/>
              </a:lnSpc>
            </a:pPr>
            <a:r>
              <a:rPr lang="en-US" sz="2999">
                <a:solidFill>
                  <a:srgbClr val="000000"/>
                </a:solidFill>
                <a:latin typeface="Arial 3"/>
              </a:rPr>
              <a:t>Providers currently using electronic systems that are connected to the NIR (e.g., PMS in Primary Care) will not be impacted and will continue to record </a:t>
            </a:r>
            <a:r>
              <a:rPr lang="en-US" sz="2999" err="1">
                <a:solidFill>
                  <a:srgbClr val="000000"/>
                </a:solidFill>
                <a:latin typeface="Arial 3"/>
              </a:rPr>
              <a:t>immunisations</a:t>
            </a:r>
            <a:r>
              <a:rPr lang="en-US" sz="2999">
                <a:solidFill>
                  <a:srgbClr val="000000"/>
                </a:solidFill>
                <a:latin typeface="Arial 3"/>
              </a:rPr>
              <a:t> through their own systems. </a:t>
            </a:r>
          </a:p>
          <a:p>
            <a:pPr>
              <a:lnSpc>
                <a:spcPts val="4199"/>
              </a:lnSpc>
            </a:pPr>
            <a:endParaRPr lang="en-US" sz="2999">
              <a:solidFill>
                <a:srgbClr val="000000"/>
              </a:solidFill>
              <a:latin typeface="Arial 3"/>
            </a:endParaRPr>
          </a:p>
          <a:p>
            <a:pPr>
              <a:lnSpc>
                <a:spcPts val="4199"/>
              </a:lnSpc>
            </a:pPr>
            <a:r>
              <a:rPr lang="en-US" sz="2999">
                <a:solidFill>
                  <a:srgbClr val="000000"/>
                </a:solidFill>
                <a:latin typeface="Arial 3"/>
              </a:rPr>
              <a:t>Work continues with health software vendors to develop the new AIR integrations. </a:t>
            </a:r>
          </a:p>
          <a:p>
            <a:pPr>
              <a:lnSpc>
                <a:spcPts val="4199"/>
              </a:lnSpc>
            </a:pPr>
            <a:endParaRPr lang="en-US" sz="2999">
              <a:solidFill>
                <a:srgbClr val="000000"/>
              </a:solidFill>
              <a:latin typeface="Arial 3"/>
            </a:endParaRPr>
          </a:p>
          <a:p>
            <a:pPr>
              <a:lnSpc>
                <a:spcPts val="4199"/>
              </a:lnSpc>
            </a:pPr>
            <a:r>
              <a:rPr lang="en-US" sz="2999">
                <a:solidFill>
                  <a:srgbClr val="000000"/>
                </a:solidFill>
                <a:latin typeface="Arial 3"/>
              </a:rPr>
              <a:t>Specific information on how to adopt will be distributed from mid-September. </a:t>
            </a:r>
          </a:p>
          <a:p>
            <a:pPr>
              <a:lnSpc>
                <a:spcPts val="4199"/>
              </a:lnSpc>
            </a:pPr>
            <a:r>
              <a:rPr lang="en-US" sz="2999">
                <a:solidFill>
                  <a:srgbClr val="000000"/>
                </a:solidFill>
                <a:latin typeface="Arial 3"/>
              </a:rPr>
              <a:t>In the meantime, please send any questions to </a:t>
            </a:r>
          </a:p>
          <a:p>
            <a:pPr>
              <a:lnSpc>
                <a:spcPts val="4199"/>
              </a:lnSpc>
            </a:pPr>
            <a:r>
              <a:rPr lang="en-US" sz="2999">
                <a:solidFill>
                  <a:srgbClr val="000000"/>
                </a:solidFill>
                <a:latin typeface="Arial 3"/>
              </a:rPr>
              <a:t>AIR.engagement@health.govt.nz </a:t>
            </a:r>
          </a:p>
          <a:p>
            <a:pPr>
              <a:lnSpc>
                <a:spcPts val="4199"/>
              </a:lnSpc>
            </a:pPr>
            <a:endParaRPr lang="en-US" sz="2999">
              <a:solidFill>
                <a:srgbClr val="000000"/>
              </a:solidFill>
              <a:latin typeface="Arial 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1028700" y="479424"/>
            <a:ext cx="4657229" cy="901144"/>
          </a:xfrm>
          <a:prstGeom prst="rect">
            <a:avLst/>
          </a:prstGeom>
        </p:spPr>
        <p:txBody>
          <a:bodyPr lIns="0" tIns="0" rIns="0" bIns="0" rtlCol="0" anchor="t">
            <a:spAutoFit/>
          </a:bodyPr>
          <a:lstStyle/>
          <a:p>
            <a:pPr>
              <a:lnSpc>
                <a:spcPts val="7699"/>
              </a:lnSpc>
            </a:pPr>
            <a:r>
              <a:rPr lang="en-US" sz="5499" b="1">
                <a:solidFill>
                  <a:srgbClr val="000000"/>
                </a:solidFill>
                <a:latin typeface="Arial 1"/>
              </a:rPr>
              <a:t>Stay informed</a:t>
            </a:r>
          </a:p>
        </p:txBody>
      </p:sp>
      <p:sp>
        <p:nvSpPr>
          <p:cNvPr id="4" name="TextBox 4"/>
          <p:cNvSpPr txBox="1"/>
          <p:nvPr/>
        </p:nvSpPr>
        <p:spPr>
          <a:xfrm>
            <a:off x="1028700" y="1850389"/>
            <a:ext cx="16273286" cy="7073902"/>
          </a:xfrm>
          <a:prstGeom prst="rect">
            <a:avLst/>
          </a:prstGeom>
        </p:spPr>
        <p:txBody>
          <a:bodyPr lIns="0" tIns="0" rIns="0" bIns="0" rtlCol="0" anchor="t">
            <a:spAutoFit/>
          </a:bodyPr>
          <a:lstStyle/>
          <a:p>
            <a:pPr>
              <a:lnSpc>
                <a:spcPts val="6999"/>
              </a:lnSpc>
            </a:pPr>
            <a:r>
              <a:rPr lang="en-US" sz="4999">
                <a:solidFill>
                  <a:srgbClr val="000000"/>
                </a:solidFill>
                <a:latin typeface="Arial 3"/>
              </a:rPr>
              <a:t>A reminder to all site leads to stay up to date with clinical and operational guidance and to pass this on to your team. This includes updates from:</a:t>
            </a:r>
          </a:p>
          <a:p>
            <a:pPr>
              <a:lnSpc>
                <a:spcPts val="6999"/>
              </a:lnSpc>
            </a:pPr>
            <a:endParaRPr lang="en-US" sz="4999">
              <a:solidFill>
                <a:srgbClr val="000000"/>
              </a:solidFill>
              <a:latin typeface="Arial 3"/>
            </a:endParaRPr>
          </a:p>
          <a:p>
            <a:pPr marL="1079479" lvl="1" indent="-539740">
              <a:lnSpc>
                <a:spcPts val="6999"/>
              </a:lnSpc>
              <a:buFont typeface="Arial"/>
              <a:buChar char="•"/>
            </a:pPr>
            <a:r>
              <a:rPr lang="en-US" sz="4999">
                <a:solidFill>
                  <a:srgbClr val="000000"/>
                </a:solidFill>
                <a:latin typeface="Arial 3"/>
              </a:rPr>
              <a:t>Southern Vaccine Clinic Hub</a:t>
            </a:r>
          </a:p>
          <a:p>
            <a:pPr marL="1079479" lvl="1" indent="-539740">
              <a:lnSpc>
                <a:spcPts val="6999"/>
              </a:lnSpc>
              <a:buFont typeface="Arial"/>
              <a:buChar char="•"/>
            </a:pPr>
            <a:r>
              <a:rPr lang="en-US" sz="4999" err="1">
                <a:solidFill>
                  <a:srgbClr val="000000"/>
                </a:solidFill>
                <a:latin typeface="Arial 3"/>
              </a:rPr>
              <a:t>Medsafe</a:t>
            </a:r>
            <a:endParaRPr lang="en-US" sz="4999">
              <a:solidFill>
                <a:srgbClr val="000000"/>
              </a:solidFill>
              <a:latin typeface="Arial 3"/>
            </a:endParaRPr>
          </a:p>
          <a:p>
            <a:pPr marL="1079479" lvl="1" indent="-539740">
              <a:lnSpc>
                <a:spcPts val="6999"/>
              </a:lnSpc>
              <a:buFont typeface="Arial"/>
              <a:buChar char="•"/>
            </a:pPr>
            <a:r>
              <a:rPr lang="en-US" sz="4999" err="1">
                <a:solidFill>
                  <a:srgbClr val="000000"/>
                </a:solidFill>
                <a:latin typeface="Arial 3"/>
              </a:rPr>
              <a:t>Immunisation</a:t>
            </a:r>
            <a:r>
              <a:rPr lang="en-US" sz="4999">
                <a:solidFill>
                  <a:srgbClr val="000000"/>
                </a:solidFill>
                <a:latin typeface="Arial 3"/>
              </a:rPr>
              <a:t> Advisory Centre</a:t>
            </a:r>
          </a:p>
          <a:p>
            <a:pPr marL="1079479" lvl="1" indent="-539740">
              <a:lnSpc>
                <a:spcPts val="6999"/>
              </a:lnSpc>
              <a:buFont typeface="Arial"/>
              <a:buChar char="•"/>
            </a:pPr>
            <a:r>
              <a:rPr lang="en-US" sz="4999">
                <a:solidFill>
                  <a:srgbClr val="000000"/>
                </a:solidFill>
                <a:latin typeface="Arial 3"/>
              </a:rPr>
              <a:t>Ministry of Health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TextBox 3"/>
          <p:cNvSpPr txBox="1"/>
          <p:nvPr/>
        </p:nvSpPr>
        <p:spPr>
          <a:xfrm>
            <a:off x="1028700" y="4962525"/>
            <a:ext cx="5406926" cy="1355968"/>
          </a:xfrm>
          <a:prstGeom prst="rect">
            <a:avLst/>
          </a:prstGeom>
        </p:spPr>
        <p:txBody>
          <a:bodyPr lIns="0" tIns="0" rIns="0" bIns="0" rtlCol="0" anchor="t">
            <a:spAutoFit/>
          </a:bodyPr>
          <a:lstStyle/>
          <a:p>
            <a:pPr algn="l">
              <a:lnSpc>
                <a:spcPts val="10836"/>
              </a:lnSpc>
            </a:pPr>
            <a:r>
              <a:rPr lang="en-US" sz="7740">
                <a:solidFill>
                  <a:srgbClr val="FFFFFF"/>
                </a:solidFill>
                <a:latin typeface="Arial 1"/>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D5CBF19-4772-4822-CB87-3FFFDA1B0F48}"/>
              </a:ext>
            </a:extLst>
          </p:cNvPr>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2">
            <a:extLst>
              <a:ext uri="{FF2B5EF4-FFF2-40B4-BE49-F238E27FC236}">
                <a16:creationId xmlns:a16="http://schemas.microsoft.com/office/drawing/2014/main" id="{0D553618-0EC7-7F93-F523-C0A3A2164BC1}"/>
              </a:ext>
            </a:extLst>
          </p:cNvPr>
          <p:cNvSpPr txBox="1"/>
          <p:nvPr/>
        </p:nvSpPr>
        <p:spPr>
          <a:xfrm>
            <a:off x="1008888" y="3234354"/>
            <a:ext cx="15602712" cy="6186309"/>
          </a:xfrm>
          <a:prstGeom prst="rect">
            <a:avLst/>
          </a:prstGeom>
          <a:noFill/>
        </p:spPr>
        <p:txBody>
          <a:bodyPr wrap="square">
            <a:spAutoFit/>
          </a:bodyPr>
          <a:lstStyle/>
          <a:p>
            <a:pPr marL="457200" lvl="0" indent="-457200">
              <a:buFont typeface="Arial" panose="020B0604020202020204" pitchFamily="34" charset="0"/>
              <a:buChar char="•"/>
              <a:tabLst>
                <a:tab pos="457200" algn="l"/>
              </a:tabLst>
            </a:pPr>
            <a:r>
              <a:rPr lang="en-NZ" sz="3000">
                <a:solidFill>
                  <a:srgbClr val="000000"/>
                </a:solidFill>
                <a:latin typeface="Arial 3"/>
              </a:rPr>
              <a:t>Have comprehensive processes in place to support vaccinating staff to </a:t>
            </a:r>
            <a:r>
              <a:rPr lang="en-NZ" sz="3000" b="1">
                <a:solidFill>
                  <a:srgbClr val="000000"/>
                </a:solidFill>
                <a:latin typeface="Arial 3"/>
              </a:rPr>
              <a:t>remain up-to date </a:t>
            </a:r>
            <a:r>
              <a:rPr lang="en-NZ" sz="3000">
                <a:solidFill>
                  <a:srgbClr val="000000"/>
                </a:solidFill>
                <a:latin typeface="Arial 3"/>
              </a:rPr>
              <a:t>with vaccination information processes</a:t>
            </a:r>
            <a:br>
              <a:rPr lang="en-NZ" sz="3000">
                <a:solidFill>
                  <a:srgbClr val="000000"/>
                </a:solidFill>
                <a:latin typeface="Arial 3"/>
              </a:rPr>
            </a:br>
            <a:endParaRPr lang="en-NZ" sz="3000">
              <a:solidFill>
                <a:srgbClr val="000000"/>
              </a:solidFill>
              <a:latin typeface="Arial 3"/>
            </a:endParaRPr>
          </a:p>
          <a:p>
            <a:pPr marL="457200" lvl="0" indent="-457200">
              <a:buFont typeface="Arial" panose="020B0604020202020204" pitchFamily="34" charset="0"/>
              <a:buChar char="•"/>
              <a:tabLst>
                <a:tab pos="457200" algn="l"/>
              </a:tabLst>
            </a:pPr>
            <a:r>
              <a:rPr lang="en-NZ" sz="3000">
                <a:solidFill>
                  <a:srgbClr val="000000"/>
                </a:solidFill>
                <a:latin typeface="Arial 3"/>
              </a:rPr>
              <a:t>Utilise </a:t>
            </a:r>
            <a:r>
              <a:rPr lang="en-NZ" sz="3000" b="1">
                <a:solidFill>
                  <a:srgbClr val="000000"/>
                </a:solidFill>
                <a:latin typeface="Arial 3"/>
              </a:rPr>
              <a:t>only the most up-to-date </a:t>
            </a:r>
            <a:r>
              <a:rPr lang="en-NZ" sz="3000">
                <a:solidFill>
                  <a:srgbClr val="000000"/>
                </a:solidFill>
                <a:latin typeface="Arial 3"/>
              </a:rPr>
              <a:t>consumer collateral/resources. Processes should be in place to discard any out-of-date resources</a:t>
            </a:r>
            <a:br>
              <a:rPr lang="en-NZ" sz="3000">
                <a:solidFill>
                  <a:srgbClr val="000000"/>
                </a:solidFill>
                <a:latin typeface="Arial 3"/>
              </a:rPr>
            </a:br>
            <a:endParaRPr lang="en-NZ" sz="3000">
              <a:solidFill>
                <a:srgbClr val="000000"/>
              </a:solidFill>
              <a:latin typeface="Arial 3"/>
            </a:endParaRPr>
          </a:p>
          <a:p>
            <a:pPr marL="457200" lvl="0" indent="-457200">
              <a:buFont typeface="Arial" panose="020B0604020202020204" pitchFamily="34" charset="0"/>
              <a:buChar char="•"/>
              <a:tabLst>
                <a:tab pos="457200" algn="l"/>
              </a:tabLst>
            </a:pPr>
            <a:r>
              <a:rPr lang="en-NZ" sz="3000">
                <a:solidFill>
                  <a:srgbClr val="000000"/>
                </a:solidFill>
                <a:latin typeface="Arial 3"/>
              </a:rPr>
              <a:t>Informed consent </a:t>
            </a:r>
            <a:r>
              <a:rPr lang="en-NZ" sz="3000" b="1">
                <a:solidFill>
                  <a:srgbClr val="000000"/>
                </a:solidFill>
                <a:latin typeface="Arial 3"/>
              </a:rPr>
              <a:t>prior</a:t>
            </a:r>
            <a:r>
              <a:rPr lang="en-NZ" sz="3000">
                <a:solidFill>
                  <a:srgbClr val="000000"/>
                </a:solidFill>
                <a:latin typeface="Arial 3"/>
              </a:rPr>
              <a:t> to any vaccination event must include communicating information about potential serious side effects/adverse events even </a:t>
            </a:r>
            <a:r>
              <a:rPr lang="en-NZ" sz="3000" b="1">
                <a:solidFill>
                  <a:srgbClr val="000000"/>
                </a:solidFill>
                <a:latin typeface="Arial 3"/>
              </a:rPr>
              <a:t>if they are rare</a:t>
            </a:r>
            <a:br>
              <a:rPr lang="en-NZ" sz="3000">
                <a:solidFill>
                  <a:srgbClr val="000000"/>
                </a:solidFill>
                <a:latin typeface="Arial 3"/>
              </a:rPr>
            </a:br>
            <a:endParaRPr lang="en-NZ" sz="3000">
              <a:solidFill>
                <a:srgbClr val="000000"/>
              </a:solidFill>
              <a:latin typeface="Arial 3"/>
            </a:endParaRPr>
          </a:p>
          <a:p>
            <a:pPr marL="457200" lvl="0" indent="-457200">
              <a:buFont typeface="Arial" panose="020B0604020202020204" pitchFamily="34" charset="0"/>
              <a:buChar char="•"/>
              <a:tabLst>
                <a:tab pos="457200" algn="l"/>
              </a:tabLst>
            </a:pPr>
            <a:r>
              <a:rPr lang="en-NZ" sz="3000">
                <a:solidFill>
                  <a:srgbClr val="000000"/>
                </a:solidFill>
                <a:latin typeface="Arial 3"/>
              </a:rPr>
              <a:t>Consumers should always be provided with </a:t>
            </a:r>
            <a:r>
              <a:rPr lang="en-NZ" sz="3000" b="1">
                <a:solidFill>
                  <a:srgbClr val="000000"/>
                </a:solidFill>
                <a:latin typeface="Arial 3"/>
              </a:rPr>
              <a:t>both verbal and written information </a:t>
            </a:r>
            <a:r>
              <a:rPr lang="en-NZ" sz="3000">
                <a:solidFill>
                  <a:srgbClr val="000000"/>
                </a:solidFill>
                <a:latin typeface="Arial 3"/>
              </a:rPr>
              <a:t>on post vaccination aftercare, including key signs and symptoms of concern and what to do if these occur</a:t>
            </a:r>
          </a:p>
          <a:p>
            <a:r>
              <a:rPr lang="en-NZ" sz="1800">
                <a:effectLst/>
                <a:latin typeface="Calibri" panose="020F0502020204030204" pitchFamily="34" charset="0"/>
                <a:ea typeface="Calibri" panose="020F0502020204030204" pitchFamily="34" charset="0"/>
              </a:rPr>
              <a:t> </a:t>
            </a:r>
          </a:p>
          <a:p>
            <a:r>
              <a:rPr lang="en-NZ" sz="1800">
                <a:effectLst/>
                <a:latin typeface="Calibri" panose="020F0502020204030204" pitchFamily="34" charset="0"/>
                <a:ea typeface="Calibri" panose="020F0502020204030204" pitchFamily="34" charset="0"/>
              </a:rPr>
              <a:t> </a:t>
            </a:r>
          </a:p>
        </p:txBody>
      </p:sp>
      <p:sp>
        <p:nvSpPr>
          <p:cNvPr id="5" name="TextBox 3">
            <a:extLst>
              <a:ext uri="{FF2B5EF4-FFF2-40B4-BE49-F238E27FC236}">
                <a16:creationId xmlns:a16="http://schemas.microsoft.com/office/drawing/2014/main" id="{FF818E1B-23AE-D452-EC3E-746784D44221}"/>
              </a:ext>
            </a:extLst>
          </p:cNvPr>
          <p:cNvSpPr txBox="1"/>
          <p:nvPr/>
        </p:nvSpPr>
        <p:spPr>
          <a:xfrm>
            <a:off x="1028700" y="479424"/>
            <a:ext cx="16230600" cy="188859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Initial learnings from the coroner’s inquiry into the death of Rory </a:t>
            </a:r>
            <a:r>
              <a:rPr lang="en-US" sz="5499" b="1" err="1">
                <a:solidFill>
                  <a:srgbClr val="000000"/>
                </a:solidFill>
                <a:latin typeface="Arial 1"/>
              </a:rPr>
              <a:t>Nairn</a:t>
            </a:r>
            <a:endParaRPr lang="en-US" sz="5499" b="1">
              <a:solidFill>
                <a:srgbClr val="000000"/>
              </a:solidFill>
              <a:latin typeface="Arial 1"/>
            </a:endParaRPr>
          </a:p>
        </p:txBody>
      </p:sp>
    </p:spTree>
    <p:extLst>
      <p:ext uri="{BB962C8B-B14F-4D97-AF65-F5344CB8AC3E}">
        <p14:creationId xmlns:p14="http://schemas.microsoft.com/office/powerpoint/2010/main" val="211913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F3AF31-DEEC-9A3B-50AF-F75F0C5E87FE}"/>
              </a:ext>
            </a:extLst>
          </p:cNvPr>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a:extLst>
              <a:ext uri="{FF2B5EF4-FFF2-40B4-BE49-F238E27FC236}">
                <a16:creationId xmlns:a16="http://schemas.microsoft.com/office/drawing/2014/main" id="{79E67D5A-7E4B-47BF-AF67-8E019E1F694B}"/>
              </a:ext>
            </a:extLst>
          </p:cNvPr>
          <p:cNvSpPr txBox="1"/>
          <p:nvPr/>
        </p:nvSpPr>
        <p:spPr>
          <a:xfrm>
            <a:off x="1028700" y="479424"/>
            <a:ext cx="162306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Informed consent</a:t>
            </a:r>
          </a:p>
        </p:txBody>
      </p:sp>
      <p:sp>
        <p:nvSpPr>
          <p:cNvPr id="4" name="TextBox 4">
            <a:extLst>
              <a:ext uri="{FF2B5EF4-FFF2-40B4-BE49-F238E27FC236}">
                <a16:creationId xmlns:a16="http://schemas.microsoft.com/office/drawing/2014/main" id="{C6F853ED-8895-3E88-09AC-F05D9443DFCF}"/>
              </a:ext>
            </a:extLst>
          </p:cNvPr>
          <p:cNvSpPr txBox="1"/>
          <p:nvPr/>
        </p:nvSpPr>
        <p:spPr>
          <a:xfrm>
            <a:off x="685800" y="2476500"/>
            <a:ext cx="15468600" cy="3184526"/>
          </a:xfrm>
          <a:prstGeom prst="rect">
            <a:avLst/>
          </a:prstGeom>
        </p:spPr>
        <p:txBody>
          <a:bodyPr wrap="square" lIns="0" tIns="0" rIns="0" bIns="0" rtlCol="0" anchor="t">
            <a:spAutoFit/>
          </a:bodyPr>
          <a:lstStyle/>
          <a:p>
            <a:pPr marL="647702" lvl="1" indent="-323851">
              <a:lnSpc>
                <a:spcPts val="4200"/>
              </a:lnSpc>
              <a:buFont typeface="Arial"/>
              <a:buChar char="•"/>
            </a:pPr>
            <a:r>
              <a:rPr lang="en-US" sz="3000">
                <a:solidFill>
                  <a:srgbClr val="000000"/>
                </a:solidFill>
                <a:latin typeface="Arial 3"/>
              </a:rPr>
              <a:t>Before anything is administered, it is important to gain informed consent.</a:t>
            </a:r>
            <a:br>
              <a:rPr lang="en-US" sz="3000">
                <a:solidFill>
                  <a:srgbClr val="000000"/>
                </a:solidFill>
                <a:latin typeface="Arial 3"/>
              </a:rPr>
            </a:br>
            <a:endParaRPr lang="en-US" sz="3000">
              <a:solidFill>
                <a:srgbClr val="000000"/>
              </a:solidFill>
              <a:latin typeface="Arial 3"/>
            </a:endParaRPr>
          </a:p>
          <a:p>
            <a:pPr marL="647702" lvl="1" indent="-323851">
              <a:lnSpc>
                <a:spcPts val="4200"/>
              </a:lnSpc>
              <a:buFont typeface="Arial"/>
              <a:buChar char="•"/>
            </a:pPr>
            <a:r>
              <a:rPr lang="en-US" sz="3000">
                <a:solidFill>
                  <a:srgbClr val="000000"/>
                </a:solidFill>
                <a:latin typeface="Arial 3"/>
              </a:rPr>
              <a:t>This must include clear explanation of possible side effects, including rare but serious ones.</a:t>
            </a:r>
            <a:br>
              <a:rPr lang="en-US" sz="3000">
                <a:solidFill>
                  <a:srgbClr val="000000"/>
                </a:solidFill>
                <a:latin typeface="Arial 3"/>
              </a:rPr>
            </a:br>
            <a:endParaRPr lang="en-US" sz="3000">
              <a:solidFill>
                <a:srgbClr val="000000"/>
              </a:solidFill>
              <a:latin typeface="Arial 3"/>
            </a:endParaRPr>
          </a:p>
          <a:p>
            <a:pPr marL="647702" lvl="1" indent="-323851">
              <a:lnSpc>
                <a:spcPts val="4200"/>
              </a:lnSpc>
              <a:buFont typeface="Arial"/>
              <a:buChar char="•"/>
            </a:pPr>
            <a:r>
              <a:rPr lang="en-US" sz="3000">
                <a:solidFill>
                  <a:srgbClr val="000000"/>
                </a:solidFill>
                <a:latin typeface="Arial 3"/>
              </a:rPr>
              <a:t>A known rare but serious side effect is myocarditis and pericarditis.</a:t>
            </a:r>
          </a:p>
        </p:txBody>
      </p:sp>
    </p:spTree>
    <p:extLst>
      <p:ext uri="{BB962C8B-B14F-4D97-AF65-F5344CB8AC3E}">
        <p14:creationId xmlns:p14="http://schemas.microsoft.com/office/powerpoint/2010/main" val="87670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1028700" y="479424"/>
            <a:ext cx="162306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Myocarditis and pericarditis</a:t>
            </a:r>
          </a:p>
        </p:txBody>
      </p:sp>
      <p:sp>
        <p:nvSpPr>
          <p:cNvPr id="4" name="TextBox 4"/>
          <p:cNvSpPr txBox="1"/>
          <p:nvPr/>
        </p:nvSpPr>
        <p:spPr>
          <a:xfrm>
            <a:off x="762000" y="2668587"/>
            <a:ext cx="15524262" cy="4949825"/>
          </a:xfrm>
          <a:prstGeom prst="rect">
            <a:avLst/>
          </a:prstGeom>
        </p:spPr>
        <p:txBody>
          <a:bodyPr lIns="0" tIns="0" rIns="0" bIns="0" rtlCol="0" anchor="t">
            <a:spAutoFit/>
          </a:bodyPr>
          <a:lstStyle/>
          <a:p>
            <a:pPr marL="755649" lvl="1" indent="-377824">
              <a:lnSpc>
                <a:spcPts val="4899"/>
              </a:lnSpc>
              <a:buFont typeface="Arial"/>
              <a:buChar char="•"/>
            </a:pPr>
            <a:r>
              <a:rPr lang="en-US" sz="3499">
                <a:solidFill>
                  <a:srgbClr val="000000"/>
                </a:solidFill>
                <a:latin typeface="Arial 3"/>
              </a:rPr>
              <a:t>Myocarditis and pericarditis have been established as very rare but serious adverse events associated with the Pfizer and Novavax vaccine</a:t>
            </a:r>
          </a:p>
          <a:p>
            <a:pPr>
              <a:lnSpc>
                <a:spcPts val="4899"/>
              </a:lnSpc>
            </a:pPr>
            <a:endParaRPr lang="en-US" sz="3499">
              <a:solidFill>
                <a:srgbClr val="000000"/>
              </a:solidFill>
              <a:latin typeface="Arial 3"/>
            </a:endParaRPr>
          </a:p>
          <a:p>
            <a:pPr marL="755649" lvl="1" indent="-377824">
              <a:lnSpc>
                <a:spcPts val="4899"/>
              </a:lnSpc>
              <a:buFont typeface="Arial"/>
              <a:buChar char="•"/>
            </a:pPr>
            <a:r>
              <a:rPr lang="en-US" sz="3499">
                <a:solidFill>
                  <a:srgbClr val="000000"/>
                </a:solidFill>
                <a:latin typeface="Arial 3"/>
              </a:rPr>
              <a:t>People with these conditions are usually diagnosed, investigated and managed effectively</a:t>
            </a:r>
          </a:p>
          <a:p>
            <a:pPr>
              <a:lnSpc>
                <a:spcPts val="4899"/>
              </a:lnSpc>
            </a:pPr>
            <a:endParaRPr lang="en-US" sz="3499">
              <a:solidFill>
                <a:srgbClr val="000000"/>
              </a:solidFill>
              <a:latin typeface="Arial 3"/>
            </a:endParaRPr>
          </a:p>
          <a:p>
            <a:pPr marL="755649" lvl="1" indent="-377824">
              <a:lnSpc>
                <a:spcPts val="4899"/>
              </a:lnSpc>
              <a:buFont typeface="Arial"/>
              <a:buChar char="•"/>
            </a:pPr>
            <a:r>
              <a:rPr lang="en-US" sz="3499">
                <a:solidFill>
                  <a:srgbClr val="000000"/>
                </a:solidFill>
                <a:latin typeface="Arial 3"/>
              </a:rPr>
              <a:t>Importance of timely assessment and management to prevent the serious consequences of myocarditis and pericarditis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079880" y="21535"/>
            <a:ext cx="7182612" cy="10287000"/>
          </a:xfrm>
          <a:prstGeom prst="rect">
            <a:avLst/>
          </a:prstGeom>
        </p:spPr>
      </p:pic>
      <p:sp>
        <p:nvSpPr>
          <p:cNvPr id="3" name="TextBox 3"/>
          <p:cNvSpPr txBox="1"/>
          <p:nvPr/>
        </p:nvSpPr>
        <p:spPr>
          <a:xfrm>
            <a:off x="1028700" y="479424"/>
            <a:ext cx="159639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Myocarditis and pericarditis</a:t>
            </a:r>
          </a:p>
        </p:txBody>
      </p:sp>
      <p:sp>
        <p:nvSpPr>
          <p:cNvPr id="4" name="TextBox 4"/>
          <p:cNvSpPr txBox="1"/>
          <p:nvPr/>
        </p:nvSpPr>
        <p:spPr>
          <a:xfrm>
            <a:off x="1028700" y="1987250"/>
            <a:ext cx="15524262" cy="8001000"/>
          </a:xfrm>
          <a:prstGeom prst="rect">
            <a:avLst/>
          </a:prstGeom>
        </p:spPr>
        <p:txBody>
          <a:bodyPr lIns="0" tIns="0" rIns="0" bIns="0" rtlCol="0" anchor="t">
            <a:spAutoFit/>
          </a:bodyPr>
          <a:lstStyle/>
          <a:p>
            <a:pPr>
              <a:lnSpc>
                <a:spcPts val="4200"/>
              </a:lnSpc>
            </a:pPr>
            <a:r>
              <a:rPr lang="en-US" sz="3000">
                <a:solidFill>
                  <a:srgbClr val="000000"/>
                </a:solidFill>
                <a:latin typeface="Arial 3"/>
              </a:rPr>
              <a:t>Data on clinically-validated myocarditis and pericarditis in the 30 days following the vaccine shows: </a:t>
            </a:r>
          </a:p>
          <a:p>
            <a:pPr marL="647702" lvl="1" indent="-323851">
              <a:lnSpc>
                <a:spcPts val="4200"/>
              </a:lnSpc>
              <a:buFont typeface="Arial"/>
              <a:buChar char="•"/>
            </a:pPr>
            <a:r>
              <a:rPr lang="en-US" sz="3000">
                <a:solidFill>
                  <a:srgbClr val="000000"/>
                </a:solidFill>
                <a:latin typeface="Arial 3"/>
              </a:rPr>
              <a:t>Globally, the rate appears to be highest in younger men (aged 18-24 years) and after the second dose</a:t>
            </a:r>
          </a:p>
          <a:p>
            <a:pPr marL="647702" lvl="1" indent="-323851">
              <a:lnSpc>
                <a:spcPts val="4200"/>
              </a:lnSpc>
              <a:buFont typeface="Arial"/>
              <a:buChar char="•"/>
            </a:pPr>
            <a:r>
              <a:rPr lang="en-US" sz="3000">
                <a:solidFill>
                  <a:srgbClr val="000000"/>
                </a:solidFill>
                <a:latin typeface="Arial 3"/>
              </a:rPr>
              <a:t>Myocarditis occurred mostly within 4 days but in a few cases up to 14 days after vaccination</a:t>
            </a:r>
          </a:p>
          <a:p>
            <a:pPr>
              <a:lnSpc>
                <a:spcPts val="4200"/>
              </a:lnSpc>
            </a:pPr>
            <a:endParaRPr lang="en-US" sz="3000">
              <a:solidFill>
                <a:srgbClr val="000000"/>
              </a:solidFill>
              <a:latin typeface="Arial 3"/>
            </a:endParaRPr>
          </a:p>
          <a:p>
            <a:pPr>
              <a:lnSpc>
                <a:spcPts val="4200"/>
              </a:lnSpc>
            </a:pPr>
            <a:r>
              <a:rPr lang="en-US" sz="3000">
                <a:solidFill>
                  <a:srgbClr val="000000"/>
                </a:solidFill>
                <a:latin typeface="Arial 3"/>
              </a:rPr>
              <a:t>The most common symptomatology described is: </a:t>
            </a:r>
          </a:p>
          <a:p>
            <a:pPr marL="647702" lvl="1" indent="-323851">
              <a:lnSpc>
                <a:spcPts val="4200"/>
              </a:lnSpc>
              <a:buFont typeface="Arial"/>
              <a:buChar char="•"/>
            </a:pPr>
            <a:r>
              <a:rPr lang="en-US" sz="3000">
                <a:solidFill>
                  <a:srgbClr val="000000"/>
                </a:solidFill>
                <a:latin typeface="Arial 3"/>
              </a:rPr>
              <a:t>chest heaviness, discomfort, tightness or pain</a:t>
            </a:r>
          </a:p>
          <a:p>
            <a:pPr marL="647702" lvl="1" indent="-323851">
              <a:lnSpc>
                <a:spcPts val="4200"/>
              </a:lnSpc>
              <a:buFont typeface="Arial"/>
              <a:buChar char="•"/>
            </a:pPr>
            <a:r>
              <a:rPr lang="en-US" sz="3000">
                <a:solidFill>
                  <a:srgbClr val="000000"/>
                </a:solidFill>
                <a:latin typeface="Arial 3"/>
              </a:rPr>
              <a:t>Difficulty breathing, shortness of breath</a:t>
            </a:r>
          </a:p>
          <a:p>
            <a:pPr marL="647702" lvl="1" indent="-323851">
              <a:lnSpc>
                <a:spcPts val="4200"/>
              </a:lnSpc>
              <a:buFont typeface="Arial"/>
              <a:buChar char="•"/>
            </a:pPr>
            <a:r>
              <a:rPr lang="en-US" sz="3000">
                <a:solidFill>
                  <a:srgbClr val="000000"/>
                </a:solidFill>
                <a:latin typeface="Arial 3"/>
              </a:rPr>
              <a:t>feeling dizzy, light-headed or faint</a:t>
            </a:r>
          </a:p>
          <a:p>
            <a:pPr marL="647702" lvl="1" indent="-323851">
              <a:lnSpc>
                <a:spcPts val="4200"/>
              </a:lnSpc>
              <a:buFont typeface="Arial"/>
              <a:buChar char="•"/>
            </a:pPr>
            <a:r>
              <a:rPr lang="en-US" sz="3000">
                <a:solidFill>
                  <a:srgbClr val="000000"/>
                </a:solidFill>
                <a:latin typeface="Arial 3"/>
              </a:rPr>
              <a:t>racing or fluttering heart, or a feeling of skipped beats</a:t>
            </a:r>
          </a:p>
          <a:p>
            <a:pPr>
              <a:lnSpc>
                <a:spcPts val="4200"/>
              </a:lnSpc>
            </a:pPr>
            <a:endParaRPr lang="en-US" sz="3000">
              <a:solidFill>
                <a:srgbClr val="000000"/>
              </a:solidFill>
              <a:latin typeface="Arial 3"/>
            </a:endParaRPr>
          </a:p>
          <a:p>
            <a:pPr>
              <a:lnSpc>
                <a:spcPts val="4200"/>
              </a:lnSpc>
            </a:pPr>
            <a:r>
              <a:rPr lang="en-US" sz="3000">
                <a:solidFill>
                  <a:srgbClr val="000000"/>
                </a:solidFill>
                <a:latin typeface="Arial 3"/>
              </a:rPr>
              <a:t>The onset of these symptoms was usually in the first few days following the vaccine but can occur in the weeks after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3"/>
          <p:cNvSpPr txBox="1"/>
          <p:nvPr/>
        </p:nvSpPr>
        <p:spPr>
          <a:xfrm>
            <a:off x="1028700" y="479424"/>
            <a:ext cx="16421100" cy="90114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Myocarditis and pericarditis</a:t>
            </a:r>
          </a:p>
        </p:txBody>
      </p:sp>
      <p:sp>
        <p:nvSpPr>
          <p:cNvPr id="4" name="TextBox 4"/>
          <p:cNvSpPr txBox="1"/>
          <p:nvPr/>
        </p:nvSpPr>
        <p:spPr>
          <a:xfrm>
            <a:off x="1028700" y="1752600"/>
            <a:ext cx="15524262" cy="8001000"/>
          </a:xfrm>
          <a:prstGeom prst="rect">
            <a:avLst/>
          </a:prstGeom>
        </p:spPr>
        <p:txBody>
          <a:bodyPr lIns="0" tIns="0" rIns="0" bIns="0" rtlCol="0" anchor="t">
            <a:spAutoFit/>
          </a:bodyPr>
          <a:lstStyle/>
          <a:p>
            <a:pPr marL="647702" lvl="1" indent="-323851">
              <a:lnSpc>
                <a:spcPts val="4200"/>
              </a:lnSpc>
              <a:buFont typeface="Arial"/>
              <a:buChar char="•"/>
            </a:pPr>
            <a:r>
              <a:rPr lang="en-US" sz="3000">
                <a:solidFill>
                  <a:srgbClr val="000000"/>
                </a:solidFill>
                <a:latin typeface="Arial 3"/>
              </a:rPr>
              <a:t>Serious complications of this condition are avoidable with timely assessment and treatment</a:t>
            </a:r>
          </a:p>
          <a:p>
            <a:pPr>
              <a:lnSpc>
                <a:spcPts val="4200"/>
              </a:lnSpc>
            </a:pPr>
            <a:endParaRPr lang="en-US" sz="3000">
              <a:solidFill>
                <a:srgbClr val="000000"/>
              </a:solidFill>
              <a:latin typeface="Arial 3"/>
            </a:endParaRPr>
          </a:p>
          <a:p>
            <a:pPr marL="647702" lvl="1" indent="-323851">
              <a:lnSpc>
                <a:spcPts val="4200"/>
              </a:lnSpc>
              <a:buFont typeface="Arial"/>
              <a:buChar char="•"/>
            </a:pPr>
            <a:r>
              <a:rPr lang="en-US" sz="3000">
                <a:solidFill>
                  <a:srgbClr val="000000"/>
                </a:solidFill>
                <a:latin typeface="Arial 3"/>
              </a:rPr>
              <a:t>A critical component to preventing the harm of vaccine-associated myocarditis/pericarditis is effective person-</a:t>
            </a:r>
            <a:r>
              <a:rPr lang="en-US" sz="3000" err="1">
                <a:solidFill>
                  <a:srgbClr val="000000"/>
                </a:solidFill>
                <a:latin typeface="Arial 3"/>
              </a:rPr>
              <a:t>centred</a:t>
            </a:r>
            <a:r>
              <a:rPr lang="en-US" sz="3000">
                <a:solidFill>
                  <a:srgbClr val="000000"/>
                </a:solidFill>
                <a:latin typeface="Arial 3"/>
              </a:rPr>
              <a:t> communication at the point of vaccination.</a:t>
            </a:r>
          </a:p>
          <a:p>
            <a:pPr>
              <a:lnSpc>
                <a:spcPts val="4200"/>
              </a:lnSpc>
            </a:pPr>
            <a:endParaRPr lang="en-US" sz="3000">
              <a:solidFill>
                <a:srgbClr val="000000"/>
              </a:solidFill>
              <a:latin typeface="Arial 3"/>
            </a:endParaRPr>
          </a:p>
          <a:p>
            <a:pPr marL="647702" lvl="1" indent="-323851">
              <a:lnSpc>
                <a:spcPts val="4200"/>
              </a:lnSpc>
              <a:buFont typeface="Arial"/>
              <a:buChar char="•"/>
            </a:pPr>
            <a:r>
              <a:rPr lang="en-US" sz="3000">
                <a:solidFill>
                  <a:srgbClr val="000000"/>
                </a:solidFill>
                <a:latin typeface="Arial 3"/>
              </a:rPr>
              <a:t>Informing consumers of the rare and serious potential side-effects (such as anaphylaxis, myocarditis and pericarditis) is crucial</a:t>
            </a:r>
          </a:p>
          <a:p>
            <a:pPr>
              <a:lnSpc>
                <a:spcPts val="4200"/>
              </a:lnSpc>
            </a:pPr>
            <a:endParaRPr lang="en-US" sz="3000">
              <a:solidFill>
                <a:srgbClr val="000000"/>
              </a:solidFill>
              <a:latin typeface="Arial 3"/>
            </a:endParaRPr>
          </a:p>
          <a:p>
            <a:pPr marL="647702" lvl="1" indent="-323851">
              <a:lnSpc>
                <a:spcPts val="4200"/>
              </a:lnSpc>
              <a:buFont typeface="Arial"/>
              <a:buChar char="•"/>
            </a:pPr>
            <a:r>
              <a:rPr lang="en-US" sz="3000">
                <a:solidFill>
                  <a:srgbClr val="000000"/>
                </a:solidFill>
                <a:latin typeface="Arial 3"/>
              </a:rPr>
              <a:t>The few people who will be affected by vaccine-associated myocarditis/pericarditis must know what symptoms they might experience, and when and how to seek medical advice in time to prevent harm</a:t>
            </a:r>
          </a:p>
          <a:p>
            <a:pPr>
              <a:lnSpc>
                <a:spcPts val="4200"/>
              </a:lnSpc>
            </a:pPr>
            <a:endParaRPr lang="en-US" sz="3000">
              <a:solidFill>
                <a:srgbClr val="000000"/>
              </a:solidFill>
              <a:latin typeface="Arial 3"/>
            </a:endParaRPr>
          </a:p>
          <a:p>
            <a:pPr marL="647702" lvl="1" indent="-323851">
              <a:lnSpc>
                <a:spcPts val="4200"/>
              </a:lnSpc>
              <a:buFont typeface="Arial"/>
              <a:buChar char="•"/>
            </a:pPr>
            <a:r>
              <a:rPr lang="en-US" sz="3000">
                <a:solidFill>
                  <a:srgbClr val="000000"/>
                </a:solidFill>
                <a:latin typeface="Arial 3"/>
              </a:rPr>
              <a:t>This is important information also for those who present with parents and caregivers.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A5479C-A713-6E3F-2FB7-CA60D3357D58}"/>
              </a:ext>
            </a:extLst>
          </p:cNvPr>
          <p:cNvPicPr>
            <a:picLocks noChangeAspect="1"/>
          </p:cNvPicPr>
          <p:nvPr/>
        </p:nvPicPr>
        <p:blipFill>
          <a:blip r:embed="rId3"/>
          <a:srcRect/>
          <a:stretch>
            <a:fillRect/>
          </a:stretch>
        </p:blipFill>
        <p:spPr>
          <a:xfrm>
            <a:off x="11105388" y="0"/>
            <a:ext cx="7182612" cy="10287000"/>
          </a:xfrm>
          <a:prstGeom prst="rect">
            <a:avLst/>
          </a:prstGeom>
        </p:spPr>
      </p:pic>
      <p:sp>
        <p:nvSpPr>
          <p:cNvPr id="3" name="TextBox 4">
            <a:extLst>
              <a:ext uri="{FF2B5EF4-FFF2-40B4-BE49-F238E27FC236}">
                <a16:creationId xmlns:a16="http://schemas.microsoft.com/office/drawing/2014/main" id="{BDFBF301-B6D6-69CD-2BC7-03C7E6371F62}"/>
              </a:ext>
            </a:extLst>
          </p:cNvPr>
          <p:cNvSpPr txBox="1"/>
          <p:nvPr/>
        </p:nvSpPr>
        <p:spPr>
          <a:xfrm>
            <a:off x="1028700" y="479424"/>
            <a:ext cx="6442472" cy="901144"/>
          </a:xfrm>
          <a:prstGeom prst="rect">
            <a:avLst/>
          </a:prstGeom>
        </p:spPr>
        <p:txBody>
          <a:bodyPr lIns="0" tIns="0" rIns="0" bIns="0" rtlCol="0" anchor="t">
            <a:spAutoFit/>
          </a:bodyPr>
          <a:lstStyle/>
          <a:p>
            <a:pPr>
              <a:lnSpc>
                <a:spcPts val="7699"/>
              </a:lnSpc>
            </a:pPr>
            <a:r>
              <a:rPr lang="en-US" sz="5499" b="1" err="1">
                <a:solidFill>
                  <a:srgbClr val="000000"/>
                </a:solidFill>
                <a:latin typeface="Arial 1"/>
              </a:rPr>
              <a:t>Programme</a:t>
            </a:r>
            <a:r>
              <a:rPr lang="en-US" sz="5499" b="1">
                <a:solidFill>
                  <a:srgbClr val="000000"/>
                </a:solidFill>
                <a:latin typeface="Arial 1"/>
              </a:rPr>
              <a:t> update</a:t>
            </a:r>
          </a:p>
        </p:txBody>
      </p:sp>
      <p:sp>
        <p:nvSpPr>
          <p:cNvPr id="4" name="TextBox 5">
            <a:extLst>
              <a:ext uri="{FF2B5EF4-FFF2-40B4-BE49-F238E27FC236}">
                <a16:creationId xmlns:a16="http://schemas.microsoft.com/office/drawing/2014/main" id="{5C510F62-EAE9-99C3-D49F-C3645EC61DD2}"/>
              </a:ext>
            </a:extLst>
          </p:cNvPr>
          <p:cNvSpPr txBox="1"/>
          <p:nvPr/>
        </p:nvSpPr>
        <p:spPr>
          <a:xfrm>
            <a:off x="838200" y="1688223"/>
            <a:ext cx="15853223" cy="8570616"/>
          </a:xfrm>
          <a:prstGeom prst="rect">
            <a:avLst/>
          </a:prstGeom>
        </p:spPr>
        <p:txBody>
          <a:bodyPr lIns="0" tIns="0" rIns="0" bIns="0" rtlCol="0" anchor="t">
            <a:spAutoFit/>
          </a:bodyPr>
          <a:lstStyle/>
          <a:p>
            <a:pPr marL="647698" lvl="1" indent="-323849">
              <a:lnSpc>
                <a:spcPts val="4199"/>
              </a:lnSpc>
              <a:buFont typeface="Arial"/>
              <a:buChar char="•"/>
            </a:pPr>
            <a:r>
              <a:rPr lang="en-US" sz="2999" b="1">
                <a:solidFill>
                  <a:srgbClr val="000000"/>
                </a:solidFill>
                <a:latin typeface="Arial 3"/>
              </a:rPr>
              <a:t>Aging in: </a:t>
            </a:r>
            <a:r>
              <a:rPr lang="en-US" sz="2999">
                <a:solidFill>
                  <a:srgbClr val="000000"/>
                </a:solidFill>
                <a:latin typeface="Arial 3"/>
              </a:rPr>
              <a:t>From today </a:t>
            </a:r>
            <a:r>
              <a:rPr lang="en-NZ" sz="2999">
                <a:solidFill>
                  <a:srgbClr val="000000"/>
                </a:solidFill>
                <a:latin typeface="Arial 3"/>
              </a:rPr>
              <a:t>children receive the age-appropriate COVID-19 vaccine primary dose. If they have turned 12 since their first dose, they will now receive an adult second dose. An 8-week gap is recommended between the paediatric and adult doses. In CIR, the adult dose of the Pfizer BioNTech vaccine must be selected for the second dose using ‘Different Vaccine Administered’ and the batch number must be entered correctly. </a:t>
            </a:r>
            <a:br>
              <a:rPr lang="en-NZ" sz="2999">
                <a:solidFill>
                  <a:srgbClr val="000000"/>
                </a:solidFill>
                <a:latin typeface="Arial 3"/>
              </a:rPr>
            </a:br>
            <a:endParaRPr lang="en-NZ" sz="2999">
              <a:solidFill>
                <a:srgbClr val="000000"/>
              </a:solidFill>
              <a:latin typeface="Arial 3"/>
            </a:endParaRPr>
          </a:p>
          <a:p>
            <a:pPr marL="647698" lvl="1" indent="-323849">
              <a:lnSpc>
                <a:spcPts val="4199"/>
              </a:lnSpc>
              <a:buFont typeface="Arial"/>
              <a:buChar char="•"/>
            </a:pPr>
            <a:r>
              <a:rPr lang="en-NZ" sz="2999" b="1">
                <a:solidFill>
                  <a:srgbClr val="000000"/>
                </a:solidFill>
                <a:latin typeface="Arial 3"/>
              </a:rPr>
              <a:t>Novavax: </a:t>
            </a:r>
            <a:r>
              <a:rPr lang="en-NZ" sz="2999">
                <a:solidFill>
                  <a:srgbClr val="000000"/>
                </a:solidFill>
                <a:latin typeface="Arial 3"/>
              </a:rPr>
              <a:t>From today, Novavax is approved for those aged 12+ for primary course. Boosters are still only available to 18+</a:t>
            </a:r>
            <a:br>
              <a:rPr lang="en-NZ" sz="2999">
                <a:solidFill>
                  <a:srgbClr val="000000"/>
                </a:solidFill>
                <a:latin typeface="Arial 3"/>
              </a:rPr>
            </a:br>
            <a:endParaRPr lang="en-NZ" sz="2999">
              <a:solidFill>
                <a:srgbClr val="000000"/>
              </a:solidFill>
              <a:latin typeface="Arial 3"/>
            </a:endParaRPr>
          </a:p>
          <a:p>
            <a:pPr marL="647698" lvl="1" indent="-323849">
              <a:lnSpc>
                <a:spcPts val="4199"/>
              </a:lnSpc>
              <a:buFont typeface="Arial"/>
              <a:buChar char="•"/>
            </a:pPr>
            <a:r>
              <a:rPr lang="en-US" sz="2999" b="1">
                <a:solidFill>
                  <a:srgbClr val="000000"/>
                </a:solidFill>
                <a:latin typeface="Arial 3"/>
              </a:rPr>
              <a:t>Stock expiry: </a:t>
            </a:r>
            <a:r>
              <a:rPr lang="en-US" sz="2999">
                <a:solidFill>
                  <a:srgbClr val="000000"/>
                </a:solidFill>
                <a:latin typeface="Arial 3"/>
              </a:rPr>
              <a:t>There have been a number of expiries recently of vaccine and saline. Please make sure you have not only wasted stock in the portal and also physically disposed of this expired stock accordingly. </a:t>
            </a:r>
            <a:br>
              <a:rPr lang="en-US" sz="2999">
                <a:solidFill>
                  <a:srgbClr val="000000"/>
                </a:solidFill>
                <a:latin typeface="Arial 3"/>
              </a:rPr>
            </a:br>
            <a:endParaRPr lang="en-US" sz="2999">
              <a:solidFill>
                <a:srgbClr val="000000"/>
              </a:solidFill>
              <a:latin typeface="Arial 3"/>
            </a:endParaRPr>
          </a:p>
          <a:p>
            <a:pPr marL="647698" lvl="1" indent="-323849">
              <a:lnSpc>
                <a:spcPts val="4199"/>
              </a:lnSpc>
              <a:buFont typeface="Arial"/>
              <a:buChar char="•"/>
            </a:pPr>
            <a:r>
              <a:rPr lang="en-US" sz="2999" b="1" err="1">
                <a:solidFill>
                  <a:srgbClr val="000000"/>
                </a:solidFill>
                <a:latin typeface="Arial 3"/>
              </a:rPr>
              <a:t>Labour</a:t>
            </a:r>
            <a:r>
              <a:rPr lang="en-US" sz="2999" b="1">
                <a:solidFill>
                  <a:srgbClr val="000000"/>
                </a:solidFill>
                <a:latin typeface="Arial 3"/>
              </a:rPr>
              <a:t> Day 24th October: </a:t>
            </a:r>
            <a:r>
              <a:rPr lang="en-US" sz="2999">
                <a:solidFill>
                  <a:srgbClr val="000000"/>
                </a:solidFill>
                <a:latin typeface="Arial 3"/>
              </a:rPr>
              <a:t>no deliveries on Monday 24</a:t>
            </a:r>
            <a:r>
              <a:rPr lang="en-US" sz="2999" baseline="30000">
                <a:solidFill>
                  <a:srgbClr val="000000"/>
                </a:solidFill>
                <a:latin typeface="Arial 3"/>
              </a:rPr>
              <a:t>th</a:t>
            </a:r>
            <a:r>
              <a:rPr lang="en-US" sz="2999">
                <a:solidFill>
                  <a:srgbClr val="000000"/>
                </a:solidFill>
                <a:latin typeface="Arial 3"/>
              </a:rPr>
              <a:t> or Tuesday 25</a:t>
            </a:r>
            <a:r>
              <a:rPr lang="en-US" sz="2999" baseline="30000">
                <a:solidFill>
                  <a:srgbClr val="000000"/>
                </a:solidFill>
                <a:latin typeface="Arial 3"/>
              </a:rPr>
              <a:t>th</a:t>
            </a:r>
            <a:r>
              <a:rPr lang="en-US" sz="2999">
                <a:solidFill>
                  <a:srgbClr val="000000"/>
                </a:solidFill>
                <a:latin typeface="Arial 3"/>
              </a:rPr>
              <a:t> </a:t>
            </a:r>
          </a:p>
          <a:p>
            <a:pPr marL="323849" lvl="1">
              <a:lnSpc>
                <a:spcPts val="4199"/>
              </a:lnSpc>
            </a:pPr>
            <a:r>
              <a:rPr lang="en-US" sz="2999">
                <a:solidFill>
                  <a:srgbClr val="000000"/>
                </a:solidFill>
                <a:latin typeface="Arial 3"/>
              </a:rPr>
              <a:t>   so if you have deliveries scheduled for those days ensure you have ordered</a:t>
            </a:r>
          </a:p>
          <a:p>
            <a:pPr marL="323849" lvl="1">
              <a:lnSpc>
                <a:spcPts val="4199"/>
              </a:lnSpc>
            </a:pPr>
            <a:r>
              <a:rPr lang="en-US" sz="2999">
                <a:solidFill>
                  <a:srgbClr val="000000"/>
                </a:solidFill>
                <a:latin typeface="Arial 3"/>
              </a:rPr>
              <a:t>   enough stock the week before to tide you over.</a:t>
            </a:r>
          </a:p>
        </p:txBody>
      </p:sp>
      <p:pic>
        <p:nvPicPr>
          <p:cNvPr id="5" name="Picture 3">
            <a:extLst>
              <a:ext uri="{FF2B5EF4-FFF2-40B4-BE49-F238E27FC236}">
                <a16:creationId xmlns:a16="http://schemas.microsoft.com/office/drawing/2014/main" id="{74804C20-62EA-DD97-02FE-37F4BA57ED6D}"/>
              </a:ext>
            </a:extLst>
          </p:cNvPr>
          <p:cNvPicPr>
            <a:picLocks noChangeAspect="1"/>
          </p:cNvPicPr>
          <p:nvPr/>
        </p:nvPicPr>
        <p:blipFill>
          <a:blip r:embed="rId4"/>
          <a:srcRect/>
          <a:stretch>
            <a:fillRect/>
          </a:stretch>
        </p:blipFill>
        <p:spPr>
          <a:xfrm>
            <a:off x="13792199" y="5998216"/>
            <a:ext cx="4502727" cy="4502727"/>
          </a:xfrm>
          <a:prstGeom prst="rect">
            <a:avLst/>
          </a:prstGeom>
        </p:spPr>
      </p:pic>
    </p:spTree>
    <p:extLst>
      <p:ext uri="{BB962C8B-B14F-4D97-AF65-F5344CB8AC3E}">
        <p14:creationId xmlns:p14="http://schemas.microsoft.com/office/powerpoint/2010/main" val="156365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FE98885-BD1E-3540-7614-32BC1F493996}"/>
              </a:ext>
            </a:extLst>
          </p:cNvPr>
          <p:cNvPicPr>
            <a:picLocks noChangeAspect="1"/>
          </p:cNvPicPr>
          <p:nvPr/>
        </p:nvPicPr>
        <p:blipFill>
          <a:blip r:embed="rId3"/>
          <a:srcRect/>
          <a:stretch>
            <a:fillRect/>
          </a:stretch>
        </p:blipFill>
        <p:spPr>
          <a:xfrm>
            <a:off x="11105388" y="0"/>
            <a:ext cx="7182612" cy="10287000"/>
          </a:xfrm>
          <a:prstGeom prst="rect">
            <a:avLst/>
          </a:prstGeom>
        </p:spPr>
      </p:pic>
      <p:pic>
        <p:nvPicPr>
          <p:cNvPr id="2050" name="Picture 2">
            <a:extLst>
              <a:ext uri="{FF2B5EF4-FFF2-40B4-BE49-F238E27FC236}">
                <a16:creationId xmlns:a16="http://schemas.microsoft.com/office/drawing/2014/main" id="{2EB04378-6DA5-E2D0-9E35-B340CACD64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83" t="69898" r="14166" b="9173"/>
          <a:stretch/>
        </p:blipFill>
        <p:spPr bwMode="auto">
          <a:xfrm>
            <a:off x="1028700" y="7053086"/>
            <a:ext cx="11201400" cy="1671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D8B6A5C8-D5CC-176F-FBFA-5EBDCE02B0B2}"/>
              </a:ext>
            </a:extLst>
          </p:cNvPr>
          <p:cNvSpPr txBox="1"/>
          <p:nvPr/>
        </p:nvSpPr>
        <p:spPr>
          <a:xfrm>
            <a:off x="1086678" y="479424"/>
            <a:ext cx="16058322" cy="1888594"/>
          </a:xfrm>
          <a:prstGeom prst="rect">
            <a:avLst/>
          </a:prstGeom>
        </p:spPr>
        <p:txBody>
          <a:bodyPr wrap="square" lIns="0" tIns="0" rIns="0" bIns="0" rtlCol="0" anchor="t">
            <a:spAutoFit/>
          </a:bodyPr>
          <a:lstStyle/>
          <a:p>
            <a:pPr>
              <a:lnSpc>
                <a:spcPts val="7699"/>
              </a:lnSpc>
            </a:pPr>
            <a:r>
              <a:rPr lang="en-US" sz="5499" b="1">
                <a:solidFill>
                  <a:srgbClr val="000000"/>
                </a:solidFill>
                <a:latin typeface="Arial 1"/>
              </a:rPr>
              <a:t>Importance of recording COVID-19 vaccine consumption</a:t>
            </a:r>
          </a:p>
        </p:txBody>
      </p:sp>
      <p:sp>
        <p:nvSpPr>
          <p:cNvPr id="3" name="TextBox 5">
            <a:extLst>
              <a:ext uri="{FF2B5EF4-FFF2-40B4-BE49-F238E27FC236}">
                <a16:creationId xmlns:a16="http://schemas.microsoft.com/office/drawing/2014/main" id="{BAD88557-312C-3609-03E2-6C14821A12DE}"/>
              </a:ext>
            </a:extLst>
          </p:cNvPr>
          <p:cNvSpPr txBox="1"/>
          <p:nvPr/>
        </p:nvSpPr>
        <p:spPr>
          <a:xfrm>
            <a:off x="914400" y="2582500"/>
            <a:ext cx="15853223" cy="4261744"/>
          </a:xfrm>
          <a:prstGeom prst="rect">
            <a:avLst/>
          </a:prstGeom>
        </p:spPr>
        <p:txBody>
          <a:bodyPr lIns="0" tIns="0" rIns="0" bIns="0" rtlCol="0" anchor="t">
            <a:spAutoFit/>
          </a:bodyPr>
          <a:lstStyle/>
          <a:p>
            <a:pPr marL="323849" lvl="1">
              <a:lnSpc>
                <a:spcPts val="4199"/>
              </a:lnSpc>
            </a:pPr>
            <a:r>
              <a:rPr lang="en-US" sz="2999">
                <a:solidFill>
                  <a:srgbClr val="000000"/>
                </a:solidFill>
                <a:latin typeface="Arial 3"/>
              </a:rPr>
              <a:t>Consumption of vaccines and consumables is required to:</a:t>
            </a:r>
          </a:p>
          <a:p>
            <a:pPr marL="781049" lvl="1" indent="-457200">
              <a:lnSpc>
                <a:spcPts val="4199"/>
              </a:lnSpc>
              <a:buFont typeface="Arial" panose="020B0604020202020204" pitchFamily="34" charset="0"/>
              <a:buChar char="•"/>
            </a:pPr>
            <a:r>
              <a:rPr lang="en-US" sz="2999">
                <a:solidFill>
                  <a:srgbClr val="000000"/>
                </a:solidFill>
                <a:latin typeface="Arial 3"/>
              </a:rPr>
              <a:t>Provide local, regional and national view of stock on hand</a:t>
            </a:r>
          </a:p>
          <a:p>
            <a:pPr marL="781049" lvl="1" indent="-457200">
              <a:lnSpc>
                <a:spcPts val="4199"/>
              </a:lnSpc>
              <a:buFont typeface="Arial" panose="020B0604020202020204" pitchFamily="34" charset="0"/>
              <a:buChar char="•"/>
            </a:pPr>
            <a:r>
              <a:rPr lang="en-US" sz="2999">
                <a:solidFill>
                  <a:srgbClr val="000000"/>
                </a:solidFill>
                <a:latin typeface="Arial 3"/>
              </a:rPr>
              <a:t>Locate stock in the event of a recall or batch trace</a:t>
            </a:r>
          </a:p>
          <a:p>
            <a:pPr marL="781049" lvl="1" indent="-457200">
              <a:lnSpc>
                <a:spcPts val="4199"/>
              </a:lnSpc>
              <a:buFont typeface="Arial" panose="020B0604020202020204" pitchFamily="34" charset="0"/>
              <a:buChar char="•"/>
            </a:pPr>
            <a:r>
              <a:rPr lang="en-US" sz="2999">
                <a:solidFill>
                  <a:srgbClr val="000000"/>
                </a:solidFill>
                <a:latin typeface="Arial 3"/>
              </a:rPr>
              <a:t>Quarantine Stock</a:t>
            </a:r>
          </a:p>
          <a:p>
            <a:pPr marL="781049" lvl="1" indent="-457200">
              <a:lnSpc>
                <a:spcPts val="4199"/>
              </a:lnSpc>
              <a:buFont typeface="Arial" panose="020B0604020202020204" pitchFamily="34" charset="0"/>
              <a:buChar char="•"/>
            </a:pPr>
            <a:endParaRPr lang="en-US" sz="2999">
              <a:solidFill>
                <a:srgbClr val="000000"/>
              </a:solidFill>
              <a:latin typeface="Arial 3"/>
            </a:endParaRPr>
          </a:p>
          <a:p>
            <a:pPr marL="323849" lvl="1">
              <a:lnSpc>
                <a:spcPts val="4199"/>
              </a:lnSpc>
            </a:pPr>
            <a:r>
              <a:rPr lang="en-US" sz="2999">
                <a:solidFill>
                  <a:srgbClr val="000000"/>
                </a:solidFill>
                <a:latin typeface="Arial 3"/>
              </a:rPr>
              <a:t>Recording of consumption can be done two ways:</a:t>
            </a:r>
          </a:p>
          <a:p>
            <a:pPr marL="781049" lvl="1" indent="-457200">
              <a:lnSpc>
                <a:spcPts val="4199"/>
              </a:lnSpc>
              <a:buFont typeface="Arial" panose="020B0604020202020204" pitchFamily="34" charset="0"/>
              <a:buChar char="•"/>
            </a:pPr>
            <a:r>
              <a:rPr lang="en-US" sz="2999">
                <a:solidFill>
                  <a:srgbClr val="000000"/>
                </a:solidFill>
                <a:latin typeface="Arial 3"/>
              </a:rPr>
              <a:t>Entered directly when consumed</a:t>
            </a:r>
          </a:p>
          <a:p>
            <a:pPr marL="781049" lvl="1" indent="-457200">
              <a:lnSpc>
                <a:spcPts val="4199"/>
              </a:lnSpc>
              <a:buFont typeface="Arial" panose="020B0604020202020204" pitchFamily="34" charset="0"/>
              <a:buChar char="•"/>
            </a:pPr>
            <a:r>
              <a:rPr lang="en-US" sz="2999">
                <a:solidFill>
                  <a:srgbClr val="000000"/>
                </a:solidFill>
                <a:latin typeface="Arial 3"/>
              </a:rPr>
              <a:t>Accounted for as part of daily stock take</a:t>
            </a:r>
          </a:p>
        </p:txBody>
      </p:sp>
      <p:sp>
        <p:nvSpPr>
          <p:cNvPr id="5" name="TextBox 4">
            <a:extLst>
              <a:ext uri="{FF2B5EF4-FFF2-40B4-BE49-F238E27FC236}">
                <a16:creationId xmlns:a16="http://schemas.microsoft.com/office/drawing/2014/main" id="{980F13A5-2E5E-59A0-EE4D-AF5E5D65A51D}"/>
              </a:ext>
            </a:extLst>
          </p:cNvPr>
          <p:cNvSpPr txBox="1"/>
          <p:nvPr/>
        </p:nvSpPr>
        <p:spPr>
          <a:xfrm>
            <a:off x="1086678" y="9105900"/>
            <a:ext cx="11201400" cy="553870"/>
          </a:xfrm>
          <a:prstGeom prst="rect">
            <a:avLst/>
          </a:prstGeom>
          <a:noFill/>
        </p:spPr>
        <p:txBody>
          <a:bodyPr wrap="square">
            <a:spAutoFit/>
          </a:bodyPr>
          <a:lstStyle/>
          <a:p>
            <a:r>
              <a:rPr lang="en-NZ" sz="2999">
                <a:solidFill>
                  <a:srgbClr val="000000"/>
                </a:solidFill>
                <a:latin typeface="Arial 3"/>
              </a:rPr>
              <a:t>Destroy old expiry/new expiry date info sheets that look like this:</a:t>
            </a:r>
          </a:p>
        </p:txBody>
      </p:sp>
      <p:pic>
        <p:nvPicPr>
          <p:cNvPr id="2052" name="Picture 4">
            <a:extLst>
              <a:ext uri="{FF2B5EF4-FFF2-40B4-BE49-F238E27FC236}">
                <a16:creationId xmlns:a16="http://schemas.microsoft.com/office/drawing/2014/main" id="{2DE8D098-A376-E0BE-8D4F-C163A5C4BF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23" t="5172" r="16515"/>
          <a:stretch/>
        </p:blipFill>
        <p:spPr bwMode="auto">
          <a:xfrm>
            <a:off x="13230858" y="4914900"/>
            <a:ext cx="3914141" cy="489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9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B8F2AF055D942B7EF6D1D87FA25CB" ma:contentTypeVersion="18" ma:contentTypeDescription="Create a new document." ma:contentTypeScope="" ma:versionID="f031db39984c3a79f394df2335b35d74">
  <xsd:schema xmlns:xsd="http://www.w3.org/2001/XMLSchema" xmlns:xs="http://www.w3.org/2001/XMLSchema" xmlns:p="http://schemas.microsoft.com/office/2006/metadata/properties" xmlns:ns1="http://schemas.microsoft.com/sharepoint/v3" xmlns:ns2="b9eba3cf-da2a-4b68-a5fb-30f553941361" xmlns:ns3="c2f3a7bf-0972-40a0-a275-0442d7022d82" targetNamespace="http://schemas.microsoft.com/office/2006/metadata/properties" ma:root="true" ma:fieldsID="5188a1dad824fd255121d8838de57a55" ns1:_="" ns2:_="" ns3:_="">
    <xsd:import namespace="http://schemas.microsoft.com/sharepoint/v3"/>
    <xsd:import namespace="b9eba3cf-da2a-4b68-a5fb-30f553941361"/>
    <xsd:import namespace="c2f3a7bf-0972-40a0-a275-0442d7022d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eba3cf-da2a-4b68-a5fb-30f553941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ef8c769-e230-43f7-9947-d63073b8ae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f3a7bf-0972-40a0-a275-0442d7022d8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6f31e3c-3cf2-4c6f-817b-da4a129f318b}" ma:internalName="TaxCatchAll" ma:showField="CatchAllData" ma:web="c2f3a7bf-0972-40a0-a275-0442d7022d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C73CA-6CB1-48E1-92AA-08A0393E29C0}">
  <ds:schemaRefs>
    <ds:schemaRef ds:uri="b9eba3cf-da2a-4b68-a5fb-30f553941361"/>
    <ds:schemaRef ds:uri="c2f3a7bf-0972-40a0-a275-0442d7022d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8F5EAF-59D1-4EC7-88E3-6DACD92A5A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2473</Words>
  <Application>Microsoft Office PowerPoint</Application>
  <PresentationFormat>Custom</PresentationFormat>
  <Paragraphs>328</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3</vt:lpstr>
      <vt:lpstr>Arial 2 Bold</vt:lpstr>
      <vt:lpstr>Calibri</vt:lpstr>
      <vt:lpstr>Arial</vt:lpstr>
      <vt:lpstr>Arial 2</vt:lpstr>
      <vt:lpstr>Arial 1</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Webinar September 2022</dc:title>
  <cp:lastModifiedBy>Alice Geary</cp:lastModifiedBy>
  <cp:revision>2</cp:revision>
  <cp:lastPrinted>2022-09-21T23:12:10Z</cp:lastPrinted>
  <dcterms:created xsi:type="dcterms:W3CDTF">2006-08-16T00:00:00Z</dcterms:created>
  <dcterms:modified xsi:type="dcterms:W3CDTF">2022-09-22T21:37:43Z</dcterms:modified>
  <dc:identifier>DAFKRmbOil0</dc:identifier>
</cp:coreProperties>
</file>